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80" r:id="rId5"/>
    <p:sldId id="260" r:id="rId6"/>
    <p:sldId id="261" r:id="rId7"/>
    <p:sldId id="265" r:id="rId8"/>
    <p:sldId id="268" r:id="rId9"/>
    <p:sldId id="278" r:id="rId10"/>
    <p:sldId id="267" r:id="rId11"/>
    <p:sldId id="269" r:id="rId12"/>
    <p:sldId id="270" r:id="rId13"/>
    <p:sldId id="274" r:id="rId14"/>
    <p:sldId id="279" r:id="rId15"/>
    <p:sldId id="275" r:id="rId16"/>
    <p:sldId id="276" r:id="rId17"/>
    <p:sldId id="277" r:id="rId18"/>
    <p:sldId id="272" r:id="rId19"/>
    <p:sldId id="271" r:id="rId20"/>
    <p:sldId id="273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CC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CFBC50-D857-1240-9F27-B0FD94F6125E}" v="172" dt="2025-04-11T07:45:44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von Gehlen" userId="ee9d88c3e5fd69be" providerId="LiveId" clId="{9338BC38-6A74-1B4E-8DBF-3A77E3F24BF1}"/>
    <pc:docChg chg="undo custSel addSld delSld modSld">
      <pc:chgData name="Marc von Gehlen" userId="ee9d88c3e5fd69be" providerId="LiveId" clId="{9338BC38-6A74-1B4E-8DBF-3A77E3F24BF1}" dt="2023-10-04T07:17:40.930" v="364" actId="20577"/>
      <pc:docMkLst>
        <pc:docMk/>
      </pc:docMkLst>
      <pc:sldChg chg="modSp modNotesTx">
        <pc:chgData name="Marc von Gehlen" userId="ee9d88c3e5fd69be" providerId="LiveId" clId="{9338BC38-6A74-1B4E-8DBF-3A77E3F24BF1}" dt="2023-10-04T07:17:40.930" v="364" actId="20577"/>
        <pc:sldMkLst>
          <pc:docMk/>
          <pc:sldMk cId="2120511689" sldId="268"/>
        </pc:sldMkLst>
      </pc:sldChg>
      <pc:sldChg chg="add del modNotesTx">
        <pc:chgData name="Marc von Gehlen" userId="ee9d88c3e5fd69be" providerId="LiveId" clId="{9338BC38-6A74-1B4E-8DBF-3A77E3F24BF1}" dt="2023-10-04T07:15:46.667" v="288" actId="20577"/>
        <pc:sldMkLst>
          <pc:docMk/>
          <pc:sldMk cId="3658061476" sldId="269"/>
        </pc:sldMkLst>
      </pc:sldChg>
      <pc:sldChg chg="modNotesTx">
        <pc:chgData name="Marc von Gehlen" userId="ee9d88c3e5fd69be" providerId="LiveId" clId="{9338BC38-6A74-1B4E-8DBF-3A77E3F24BF1}" dt="2023-10-04T07:10:31.417" v="59" actId="20577"/>
        <pc:sldMkLst>
          <pc:docMk/>
          <pc:sldMk cId="4059344196" sldId="274"/>
        </pc:sldMkLst>
      </pc:sldChg>
      <pc:sldChg chg="modNotesTx">
        <pc:chgData name="Marc von Gehlen" userId="ee9d88c3e5fd69be" providerId="LiveId" clId="{9338BC38-6A74-1B4E-8DBF-3A77E3F24BF1}" dt="2023-10-04T07:11:42.540" v="136" actId="113"/>
        <pc:sldMkLst>
          <pc:docMk/>
          <pc:sldMk cId="2828066227" sldId="275"/>
        </pc:sldMkLst>
      </pc:sldChg>
      <pc:sldChg chg="modNotesTx">
        <pc:chgData name="Marc von Gehlen" userId="ee9d88c3e5fd69be" providerId="LiveId" clId="{9338BC38-6A74-1B4E-8DBF-3A77E3F24BF1}" dt="2023-10-04T07:11:10.739" v="120" actId="113"/>
        <pc:sldMkLst>
          <pc:docMk/>
          <pc:sldMk cId="3400769928" sldId="276"/>
        </pc:sldMkLst>
      </pc:sldChg>
      <pc:sldChg chg="modSp modNotesTx">
        <pc:chgData name="Marc von Gehlen" userId="ee9d88c3e5fd69be" providerId="LiveId" clId="{9338BC38-6A74-1B4E-8DBF-3A77E3F24BF1}" dt="2023-10-04T07:12:46.644" v="161" actId="20577"/>
        <pc:sldMkLst>
          <pc:docMk/>
          <pc:sldMk cId="1479469263" sldId="277"/>
        </pc:sldMkLst>
      </pc:sldChg>
    </pc:docChg>
  </pc:docChgLst>
  <pc:docChgLst>
    <pc:chgData name="Marc von Gehlen" userId="ee9d88c3e5fd69be" providerId="LiveId" clId="{1C1C3F65-13EB-7448-873A-060796538CBD}"/>
    <pc:docChg chg="undo custSel addSld delSld modSld">
      <pc:chgData name="Marc von Gehlen" userId="ee9d88c3e5fd69be" providerId="LiveId" clId="{1C1C3F65-13EB-7448-873A-060796538CBD}" dt="2023-10-03T12:31:52.239" v="2562" actId="313"/>
      <pc:docMkLst>
        <pc:docMk/>
      </pc:docMkLst>
      <pc:sldChg chg="modSp modNotesTx">
        <pc:chgData name="Marc von Gehlen" userId="ee9d88c3e5fd69be" providerId="LiveId" clId="{1C1C3F65-13EB-7448-873A-060796538CBD}" dt="2023-10-03T12:29:14.528" v="2528" actId="20577"/>
        <pc:sldMkLst>
          <pc:docMk/>
          <pc:sldMk cId="2656005322" sldId="256"/>
        </pc:sldMkLst>
      </pc:sldChg>
      <pc:sldChg chg="modSp mod modNotesTx">
        <pc:chgData name="Marc von Gehlen" userId="ee9d88c3e5fd69be" providerId="LiveId" clId="{1C1C3F65-13EB-7448-873A-060796538CBD}" dt="2023-10-03T12:21:42.705" v="2477" actId="20577"/>
        <pc:sldMkLst>
          <pc:docMk/>
          <pc:sldMk cId="913491728" sldId="257"/>
        </pc:sldMkLst>
      </pc:sldChg>
      <pc:sldChg chg="del">
        <pc:chgData name="Marc von Gehlen" userId="ee9d88c3e5fd69be" providerId="LiveId" clId="{1C1C3F65-13EB-7448-873A-060796538CBD}" dt="2023-10-03T12:20:25.261" v="2423" actId="2696"/>
        <pc:sldMkLst>
          <pc:docMk/>
          <pc:sldMk cId="1584528067" sldId="258"/>
        </pc:sldMkLst>
      </pc:sldChg>
      <pc:sldChg chg="modSp mod">
        <pc:chgData name="Marc von Gehlen" userId="ee9d88c3e5fd69be" providerId="LiveId" clId="{1C1C3F65-13EB-7448-873A-060796538CBD}" dt="2023-10-02T12:12:28.921" v="1603" actId="20577"/>
        <pc:sldMkLst>
          <pc:docMk/>
          <pc:sldMk cId="422577234" sldId="259"/>
        </pc:sldMkLst>
      </pc:sldChg>
      <pc:sldChg chg="modSp mod">
        <pc:chgData name="Marc von Gehlen" userId="ee9d88c3e5fd69be" providerId="LiveId" clId="{1C1C3F65-13EB-7448-873A-060796538CBD}" dt="2023-10-03T12:29:52.230" v="2532" actId="1076"/>
        <pc:sldMkLst>
          <pc:docMk/>
          <pc:sldMk cId="3951738815" sldId="260"/>
        </pc:sldMkLst>
      </pc:sldChg>
      <pc:sldChg chg="addSp delSp modSp del mod modNotesTx">
        <pc:chgData name="Marc von Gehlen" userId="ee9d88c3e5fd69be" providerId="LiveId" clId="{1C1C3F65-13EB-7448-873A-060796538CBD}" dt="2023-10-02T11:27:53.051" v="790" actId="2696"/>
        <pc:sldMkLst>
          <pc:docMk/>
          <pc:sldMk cId="853635870" sldId="264"/>
        </pc:sldMkLst>
      </pc:sldChg>
      <pc:sldChg chg="modSp mod">
        <pc:chgData name="Marc von Gehlen" userId="ee9d88c3e5fd69be" providerId="LiveId" clId="{1C1C3F65-13EB-7448-873A-060796538CBD}" dt="2023-10-03T12:28:45.726" v="2526" actId="1076"/>
        <pc:sldMkLst>
          <pc:docMk/>
          <pc:sldMk cId="3068937735" sldId="265"/>
        </pc:sldMkLst>
      </pc:sldChg>
      <pc:sldChg chg="modSp mod">
        <pc:chgData name="Marc von Gehlen" userId="ee9d88c3e5fd69be" providerId="LiveId" clId="{1C1C3F65-13EB-7448-873A-060796538CBD}" dt="2023-10-02T12:08:16.463" v="1553" actId="20577"/>
        <pc:sldMkLst>
          <pc:docMk/>
          <pc:sldMk cId="2551644410" sldId="266"/>
        </pc:sldMkLst>
      </pc:sldChg>
      <pc:sldChg chg="modSp mod modNotesTx">
        <pc:chgData name="Marc von Gehlen" userId="ee9d88c3e5fd69be" providerId="LiveId" clId="{1C1C3F65-13EB-7448-873A-060796538CBD}" dt="2023-10-03T12:22:04.981" v="2478" actId="20577"/>
        <pc:sldMkLst>
          <pc:docMk/>
          <pc:sldMk cId="2120511689" sldId="268"/>
        </pc:sldMkLst>
      </pc:sldChg>
      <pc:sldChg chg="modSp mod modNotesTx">
        <pc:chgData name="Marc von Gehlen" userId="ee9d88c3e5fd69be" providerId="LiveId" clId="{1C1C3F65-13EB-7448-873A-060796538CBD}" dt="2023-10-03T12:30:29.367" v="2535" actId="20577"/>
        <pc:sldMkLst>
          <pc:docMk/>
          <pc:sldMk cId="3658061476" sldId="269"/>
        </pc:sldMkLst>
      </pc:sldChg>
      <pc:sldChg chg="modSp mod modNotesTx">
        <pc:chgData name="Marc von Gehlen" userId="ee9d88c3e5fd69be" providerId="LiveId" clId="{1C1C3F65-13EB-7448-873A-060796538CBD}" dt="2023-10-02T11:12:09.525" v="365" actId="20577"/>
        <pc:sldMkLst>
          <pc:docMk/>
          <pc:sldMk cId="377848849" sldId="270"/>
        </pc:sldMkLst>
      </pc:sldChg>
      <pc:sldChg chg="modNotesTx">
        <pc:chgData name="Marc von Gehlen" userId="ee9d88c3e5fd69be" providerId="LiveId" clId="{1C1C3F65-13EB-7448-873A-060796538CBD}" dt="2023-10-02T11:30:22.632" v="969" actId="20577"/>
        <pc:sldMkLst>
          <pc:docMk/>
          <pc:sldMk cId="760553379" sldId="272"/>
        </pc:sldMkLst>
      </pc:sldChg>
      <pc:sldChg chg="modNotesTx">
        <pc:chgData name="Marc von Gehlen" userId="ee9d88c3e5fd69be" providerId="LiveId" clId="{1C1C3F65-13EB-7448-873A-060796538CBD}" dt="2023-10-03T12:27:18.576" v="2520" actId="20577"/>
        <pc:sldMkLst>
          <pc:docMk/>
          <pc:sldMk cId="3227769217" sldId="273"/>
        </pc:sldMkLst>
      </pc:sldChg>
      <pc:sldChg chg="addSp delSp modSp add mod modNotesTx">
        <pc:chgData name="Marc von Gehlen" userId="ee9d88c3e5fd69be" providerId="LiveId" clId="{1C1C3F65-13EB-7448-873A-060796538CBD}" dt="2023-10-03T12:31:52.239" v="2562" actId="313"/>
        <pc:sldMkLst>
          <pc:docMk/>
          <pc:sldMk cId="4059344196" sldId="274"/>
        </pc:sldMkLst>
      </pc:sldChg>
      <pc:sldChg chg="addSp delSp modSp new mod setBg modNotesTx">
        <pc:chgData name="Marc von Gehlen" userId="ee9d88c3e5fd69be" providerId="LiveId" clId="{1C1C3F65-13EB-7448-873A-060796538CBD}" dt="2023-10-03T12:28:01.057" v="2522" actId="14100"/>
        <pc:sldMkLst>
          <pc:docMk/>
          <pc:sldMk cId="2828066227" sldId="275"/>
        </pc:sldMkLst>
      </pc:sldChg>
      <pc:sldChg chg="addSp delSp modSp new mod setBg modNotesTx">
        <pc:chgData name="Marc von Gehlen" userId="ee9d88c3e5fd69be" providerId="LiveId" clId="{1C1C3F65-13EB-7448-873A-060796538CBD}" dt="2023-10-03T12:26:53.232" v="2518" actId="20577"/>
        <pc:sldMkLst>
          <pc:docMk/>
          <pc:sldMk cId="3400769928" sldId="276"/>
        </pc:sldMkLst>
      </pc:sldChg>
      <pc:sldChg chg="addSp delSp modSp new mod setBg setClrOvrMap modNotesTx">
        <pc:chgData name="Marc von Gehlen" userId="ee9d88c3e5fd69be" providerId="LiveId" clId="{1C1C3F65-13EB-7448-873A-060796538CBD}" dt="2023-10-02T12:25:31.167" v="2415" actId="313"/>
        <pc:sldMkLst>
          <pc:docMk/>
          <pc:sldMk cId="1479469263" sldId="277"/>
        </pc:sldMkLst>
      </pc:sldChg>
    </pc:docChg>
  </pc:docChgLst>
  <pc:docChgLst>
    <pc:chgData name="Marc von Gehlen" userId="ee9d88c3e5fd69be" providerId="LiveId" clId="{CFCFBC50-D857-1240-9F27-B0FD94F6125E}"/>
    <pc:docChg chg="custSel modSld">
      <pc:chgData name="Marc von Gehlen" userId="ee9d88c3e5fd69be" providerId="LiveId" clId="{CFCFBC50-D857-1240-9F27-B0FD94F6125E}" dt="2025-04-11T07:45:44.061" v="241" actId="20577"/>
      <pc:docMkLst>
        <pc:docMk/>
      </pc:docMkLst>
      <pc:sldChg chg="addSp modSp">
        <pc:chgData name="Marc von Gehlen" userId="ee9d88c3e5fd69be" providerId="LiveId" clId="{CFCFBC50-D857-1240-9F27-B0FD94F6125E}" dt="2025-04-11T07:29:39.795" v="3" actId="1076"/>
        <pc:sldMkLst>
          <pc:docMk/>
          <pc:sldMk cId="2656005322" sldId="256"/>
        </pc:sldMkLst>
        <pc:spChg chg="add mod">
          <ac:chgData name="Marc von Gehlen" userId="ee9d88c3e5fd69be" providerId="LiveId" clId="{CFCFBC50-D857-1240-9F27-B0FD94F6125E}" dt="2025-04-11T07:29:38.953" v="2" actId="767"/>
          <ac:spMkLst>
            <pc:docMk/>
            <pc:sldMk cId="2656005322" sldId="256"/>
            <ac:spMk id="4" creationId="{E136CD85-86B3-C9E7-201C-0B196C427C56}"/>
          </ac:spMkLst>
        </pc:spChg>
        <pc:picChg chg="mod">
          <ac:chgData name="Marc von Gehlen" userId="ee9d88c3e5fd69be" providerId="LiveId" clId="{CFCFBC50-D857-1240-9F27-B0FD94F6125E}" dt="2025-04-11T07:29:39.795" v="3" actId="1076"/>
          <ac:picMkLst>
            <pc:docMk/>
            <pc:sldMk cId="2656005322" sldId="256"/>
            <ac:picMk id="1026" creationId="{E3560CD6-9EF3-FEFB-8FE9-08D274E89A64}"/>
          </ac:picMkLst>
        </pc:picChg>
      </pc:sldChg>
      <pc:sldChg chg="modSp">
        <pc:chgData name="Marc von Gehlen" userId="ee9d88c3e5fd69be" providerId="LiveId" clId="{CFCFBC50-D857-1240-9F27-B0FD94F6125E}" dt="2025-04-11T07:41:14.211" v="75"/>
        <pc:sldMkLst>
          <pc:docMk/>
          <pc:sldMk cId="2947138995" sldId="267"/>
        </pc:sldMkLst>
        <pc:graphicFrameChg chg="mod">
          <ac:chgData name="Marc von Gehlen" userId="ee9d88c3e5fd69be" providerId="LiveId" clId="{CFCFBC50-D857-1240-9F27-B0FD94F6125E}" dt="2025-04-11T07:41:14.211" v="75"/>
          <ac:graphicFrameMkLst>
            <pc:docMk/>
            <pc:sldMk cId="2947138995" sldId="267"/>
            <ac:graphicFrameMk id="4" creationId="{03F1DDC5-A027-D2F0-C831-AB9CB51FE26E}"/>
          </ac:graphicFrameMkLst>
        </pc:graphicFrameChg>
      </pc:sldChg>
      <pc:sldChg chg="modSp mod modNotesTx">
        <pc:chgData name="Marc von Gehlen" userId="ee9d88c3e5fd69be" providerId="LiveId" clId="{CFCFBC50-D857-1240-9F27-B0FD94F6125E}" dt="2025-04-11T07:45:44.061" v="241" actId="20577"/>
        <pc:sldMkLst>
          <pc:docMk/>
          <pc:sldMk cId="3658061476" sldId="269"/>
        </pc:sldMkLst>
        <pc:spChg chg="mod">
          <ac:chgData name="Marc von Gehlen" userId="ee9d88c3e5fd69be" providerId="LiveId" clId="{CFCFBC50-D857-1240-9F27-B0FD94F6125E}" dt="2025-04-11T07:42:21.620" v="95" actId="20577"/>
          <ac:spMkLst>
            <pc:docMk/>
            <pc:sldMk cId="3658061476" sldId="269"/>
            <ac:spMk id="3" creationId="{F7C8A159-67C1-F736-8FC6-1D5F9F69618F}"/>
          </ac:spMkLst>
        </pc:spChg>
      </pc:sldChg>
      <pc:sldChg chg="modNotesTx">
        <pc:chgData name="Marc von Gehlen" userId="ee9d88c3e5fd69be" providerId="LiveId" clId="{CFCFBC50-D857-1240-9F27-B0FD94F6125E}" dt="2025-04-11T07:31:33.719" v="74" actId="20577"/>
        <pc:sldMkLst>
          <pc:docMk/>
          <pc:sldMk cId="4059344196" sldId="274"/>
        </pc:sldMkLst>
      </pc:sldChg>
    </pc:docChg>
  </pc:docChgLst>
  <pc:docChgLst>
    <pc:chgData name="Marc von Gehlen" userId="ee9d88c3e5fd69be" providerId="LiveId" clId="{BFE2F393-BB76-4EC5-BF77-A0962AE64152}"/>
    <pc:docChg chg="undo custSel addSld delSld modSld sldOrd">
      <pc:chgData name="Marc von Gehlen" userId="ee9d88c3e5fd69be" providerId="LiveId" clId="{BFE2F393-BB76-4EC5-BF77-A0962AE64152}" dt="2023-09-30T11:50:17.133" v="6359" actId="20577"/>
      <pc:docMkLst>
        <pc:docMk/>
      </pc:docMkLst>
      <pc:sldChg chg="addSp delSp modSp mod setBg addAnim delAnim setClrOvrMap modNotesTx">
        <pc:chgData name="Marc von Gehlen" userId="ee9d88c3e5fd69be" providerId="LiveId" clId="{BFE2F393-BB76-4EC5-BF77-A0962AE64152}" dt="2023-09-29T22:01:42.531" v="3572" actId="5793"/>
        <pc:sldMkLst>
          <pc:docMk/>
          <pc:sldMk cId="2656005322" sldId="256"/>
        </pc:sldMkLst>
      </pc:sldChg>
      <pc:sldChg chg="addSp delSp modSp mod ord setBg modNotesTx">
        <pc:chgData name="Marc von Gehlen" userId="ee9d88c3e5fd69be" providerId="LiveId" clId="{BFE2F393-BB76-4EC5-BF77-A0962AE64152}" dt="2023-09-30T09:54:24.631" v="6242" actId="20577"/>
        <pc:sldMkLst>
          <pc:docMk/>
          <pc:sldMk cId="913491728" sldId="257"/>
        </pc:sldMkLst>
      </pc:sldChg>
      <pc:sldChg chg="addSp delSp modSp mod setBg modNotesTx">
        <pc:chgData name="Marc von Gehlen" userId="ee9d88c3e5fd69be" providerId="LiveId" clId="{BFE2F393-BB76-4EC5-BF77-A0962AE64152}" dt="2023-09-29T21:52:58.590" v="3281" actId="26606"/>
        <pc:sldMkLst>
          <pc:docMk/>
          <pc:sldMk cId="1584528067" sldId="258"/>
        </pc:sldMkLst>
      </pc:sldChg>
      <pc:sldChg chg="addSp delSp modSp mod setBg modAnim modNotesTx">
        <pc:chgData name="Marc von Gehlen" userId="ee9d88c3e5fd69be" providerId="LiveId" clId="{BFE2F393-BB76-4EC5-BF77-A0962AE64152}" dt="2023-09-29T22:20:57.559" v="5968" actId="20577"/>
        <pc:sldMkLst>
          <pc:docMk/>
          <pc:sldMk cId="422577234" sldId="259"/>
        </pc:sldMkLst>
      </pc:sldChg>
      <pc:sldChg chg="addSp delSp modSp mod modAnim modNotesTx">
        <pc:chgData name="Marc von Gehlen" userId="ee9d88c3e5fd69be" providerId="LiveId" clId="{BFE2F393-BB76-4EC5-BF77-A0962AE64152}" dt="2023-09-29T22:23:34.065" v="5984"/>
        <pc:sldMkLst>
          <pc:docMk/>
          <pc:sldMk cId="3951738815" sldId="260"/>
        </pc:sldMkLst>
      </pc:sldChg>
      <pc:sldChg chg="addSp delSp modSp mod setBg modNotesTx">
        <pc:chgData name="Marc von Gehlen" userId="ee9d88c3e5fd69be" providerId="LiveId" clId="{BFE2F393-BB76-4EC5-BF77-A0962AE64152}" dt="2023-09-30T09:54:39.095" v="6244" actId="20577"/>
        <pc:sldMkLst>
          <pc:docMk/>
          <pc:sldMk cId="1916410437" sldId="261"/>
        </pc:sldMkLst>
      </pc:sldChg>
      <pc:sldChg chg="addSp delSp modSp del mod setBg">
        <pc:chgData name="Marc von Gehlen" userId="ee9d88c3e5fd69be" providerId="LiveId" clId="{BFE2F393-BB76-4EC5-BF77-A0962AE64152}" dt="2023-09-29T21:16:07.428" v="1046" actId="2696"/>
        <pc:sldMkLst>
          <pc:docMk/>
          <pc:sldMk cId="1022148594" sldId="262"/>
        </pc:sldMkLst>
      </pc:sldChg>
      <pc:sldChg chg="addSp delSp modSp del mod modTransition setBg modAnim delDesignElem chgLayout">
        <pc:chgData name="Marc von Gehlen" userId="ee9d88c3e5fd69be" providerId="LiveId" clId="{BFE2F393-BB76-4EC5-BF77-A0962AE64152}" dt="2023-09-29T21:41:24.080" v="2316" actId="47"/>
        <pc:sldMkLst>
          <pc:docMk/>
          <pc:sldMk cId="1025707205" sldId="263"/>
        </pc:sldMkLst>
      </pc:sldChg>
      <pc:sldChg chg="addSp delSp modSp mod setBg modNotesTx">
        <pc:chgData name="Marc von Gehlen" userId="ee9d88c3e5fd69be" providerId="LiveId" clId="{BFE2F393-BB76-4EC5-BF77-A0962AE64152}" dt="2023-09-30T09:56:53.824" v="6281" actId="20577"/>
        <pc:sldMkLst>
          <pc:docMk/>
          <pc:sldMk cId="853635870" sldId="264"/>
        </pc:sldMkLst>
      </pc:sldChg>
      <pc:sldChg chg="addSp delSp modSp new mod setBg modAnim modNotesTx">
        <pc:chgData name="Marc von Gehlen" userId="ee9d88c3e5fd69be" providerId="LiveId" clId="{BFE2F393-BB76-4EC5-BF77-A0962AE64152}" dt="2023-09-30T09:59:43.302" v="6298" actId="1076"/>
        <pc:sldMkLst>
          <pc:docMk/>
          <pc:sldMk cId="3068937735" sldId="265"/>
        </pc:sldMkLst>
      </pc:sldChg>
      <pc:sldChg chg="addSp delSp modSp new mod setBg modAnim modNotesTx">
        <pc:chgData name="Marc von Gehlen" userId="ee9d88c3e5fd69be" providerId="LiveId" clId="{BFE2F393-BB76-4EC5-BF77-A0962AE64152}" dt="2023-09-30T09:55:38.068" v="6271" actId="20577"/>
        <pc:sldMkLst>
          <pc:docMk/>
          <pc:sldMk cId="2551644410" sldId="266"/>
        </pc:sldMkLst>
      </pc:sldChg>
      <pc:sldChg chg="addSp delSp modSp new mod modTransition setBg modAnim modNotesTx">
        <pc:chgData name="Marc von Gehlen" userId="ee9d88c3e5fd69be" providerId="LiveId" clId="{BFE2F393-BB76-4EC5-BF77-A0962AE64152}" dt="2023-09-29T22:28:25.236" v="6084" actId="20577"/>
        <pc:sldMkLst>
          <pc:docMk/>
          <pc:sldMk cId="2947138995" sldId="267"/>
        </pc:sldMkLst>
      </pc:sldChg>
      <pc:sldChg chg="addSp delSp modSp new mod setBg modNotesTx">
        <pc:chgData name="Marc von Gehlen" userId="ee9d88c3e5fd69be" providerId="LiveId" clId="{BFE2F393-BB76-4EC5-BF77-A0962AE64152}" dt="2023-09-30T09:59:51.528" v="6307" actId="20577"/>
        <pc:sldMkLst>
          <pc:docMk/>
          <pc:sldMk cId="2120511689" sldId="268"/>
        </pc:sldMkLst>
      </pc:sldChg>
      <pc:sldChg chg="addSp modSp new mod setBg modAnim modNotesTx">
        <pc:chgData name="Marc von Gehlen" userId="ee9d88c3e5fd69be" providerId="LiveId" clId="{BFE2F393-BB76-4EC5-BF77-A0962AE64152}" dt="2023-09-30T09:56:26.909" v="6277" actId="313"/>
        <pc:sldMkLst>
          <pc:docMk/>
          <pc:sldMk cId="3658061476" sldId="269"/>
        </pc:sldMkLst>
      </pc:sldChg>
      <pc:sldChg chg="addSp delSp modSp new mod setBg modNotesTx">
        <pc:chgData name="Marc von Gehlen" userId="ee9d88c3e5fd69be" providerId="LiveId" clId="{BFE2F393-BB76-4EC5-BF77-A0962AE64152}" dt="2023-09-30T09:56:40.683" v="6279" actId="20577"/>
        <pc:sldMkLst>
          <pc:docMk/>
          <pc:sldMk cId="377848849" sldId="270"/>
        </pc:sldMkLst>
      </pc:sldChg>
      <pc:sldChg chg="addSp delSp modSp new mod setBg addAnim modAnim modNotesTx">
        <pc:chgData name="Marc von Gehlen" userId="ee9d88c3e5fd69be" providerId="LiveId" clId="{BFE2F393-BB76-4EC5-BF77-A0962AE64152}" dt="2023-09-29T23:02:59.293" v="6226" actId="20577"/>
        <pc:sldMkLst>
          <pc:docMk/>
          <pc:sldMk cId="641248556" sldId="271"/>
        </pc:sldMkLst>
      </pc:sldChg>
      <pc:sldChg chg="modSp new mod ord">
        <pc:chgData name="Marc von Gehlen" userId="ee9d88c3e5fd69be" providerId="LiveId" clId="{BFE2F393-BB76-4EC5-BF77-A0962AE64152}" dt="2023-09-30T11:50:17.133" v="6359" actId="20577"/>
        <pc:sldMkLst>
          <pc:docMk/>
          <pc:sldMk cId="760553379" sldId="272"/>
        </pc:sldMkLst>
      </pc:sldChg>
      <pc:sldChg chg="add del">
        <pc:chgData name="Marc von Gehlen" userId="ee9d88c3e5fd69be" providerId="LiveId" clId="{BFE2F393-BB76-4EC5-BF77-A0962AE64152}" dt="2023-09-29T21:40:39.959" v="2204" actId="47"/>
        <pc:sldMkLst>
          <pc:docMk/>
          <pc:sldMk cId="1879621571" sldId="272"/>
        </pc:sldMkLst>
      </pc:sldChg>
      <pc:sldChg chg="addSp delSp modSp new mod setBg">
        <pc:chgData name="Marc von Gehlen" userId="ee9d88c3e5fd69be" providerId="LiveId" clId="{BFE2F393-BB76-4EC5-BF77-A0962AE64152}" dt="2023-09-29T23:05:06.214" v="6236" actId="26606"/>
        <pc:sldMkLst>
          <pc:docMk/>
          <pc:sldMk cId="3227769217" sldId="273"/>
        </pc:sldMkLst>
      </pc:sldChg>
    </pc:docChg>
  </pc:docChgLst>
  <pc:docChgLst>
    <pc:chgData name="Marc von Gehlen" userId="ee9d88c3e5fd69be" providerId="LiveId" clId="{E74B7507-0A6B-9847-B089-43735E03B72E}"/>
    <pc:docChg chg="undo custSel addSld delSld modSld sldOrd">
      <pc:chgData name="Marc von Gehlen" userId="ee9d88c3e5fd69be" providerId="LiveId" clId="{E74B7507-0A6B-9847-B089-43735E03B72E}" dt="2025-04-10T09:21:37.083" v="1506" actId="20577"/>
      <pc:docMkLst>
        <pc:docMk/>
      </pc:docMkLst>
      <pc:sldChg chg="modSp modNotesTx">
        <pc:chgData name="Marc von Gehlen" userId="ee9d88c3e5fd69be" providerId="LiveId" clId="{E74B7507-0A6B-9847-B089-43735E03B72E}" dt="2025-03-28T07:55:51.712" v="726" actId="20577"/>
        <pc:sldMkLst>
          <pc:docMk/>
          <pc:sldMk cId="2656005322" sldId="256"/>
        </pc:sldMkLst>
        <pc:spChg chg="mod">
          <ac:chgData name="Marc von Gehlen" userId="ee9d88c3e5fd69be" providerId="LiveId" clId="{E74B7507-0A6B-9847-B089-43735E03B72E}" dt="2025-03-28T07:20:24.691" v="7" actId="20577"/>
          <ac:spMkLst>
            <pc:docMk/>
            <pc:sldMk cId="2656005322" sldId="256"/>
            <ac:spMk id="2" creationId="{B515895E-8F72-5B04-CA68-4B7F370BD6CB}"/>
          </ac:spMkLst>
        </pc:spChg>
      </pc:sldChg>
      <pc:sldChg chg="modSp modNotesTx">
        <pc:chgData name="Marc von Gehlen" userId="ee9d88c3e5fd69be" providerId="LiveId" clId="{E74B7507-0A6B-9847-B089-43735E03B72E}" dt="2025-04-10T09:21:37.083" v="1506" actId="20577"/>
        <pc:sldMkLst>
          <pc:docMk/>
          <pc:sldMk cId="913491728" sldId="257"/>
        </pc:sldMkLst>
        <pc:spChg chg="mod">
          <ac:chgData name="Marc von Gehlen" userId="ee9d88c3e5fd69be" providerId="LiveId" clId="{E74B7507-0A6B-9847-B089-43735E03B72E}" dt="2025-04-10T09:21:18.879" v="1505" actId="20577"/>
          <ac:spMkLst>
            <pc:docMk/>
            <pc:sldMk cId="913491728" sldId="257"/>
            <ac:spMk id="2" creationId="{EE6BDF69-928B-3CA7-4F20-1AAD98BB5725}"/>
          </ac:spMkLst>
        </pc:spChg>
        <pc:spChg chg="mod">
          <ac:chgData name="Marc von Gehlen" userId="ee9d88c3e5fd69be" providerId="LiveId" clId="{E74B7507-0A6B-9847-B089-43735E03B72E}" dt="2025-04-10T09:21:37.083" v="1506" actId="20577"/>
          <ac:spMkLst>
            <pc:docMk/>
            <pc:sldMk cId="913491728" sldId="257"/>
            <ac:spMk id="3" creationId="{F508FD97-F306-C5BF-0E44-228CCC325602}"/>
          </ac:spMkLst>
        </pc:spChg>
      </pc:sldChg>
      <pc:sldChg chg="delSp modSp delAnim modNotesTx">
        <pc:chgData name="Marc von Gehlen" userId="ee9d88c3e5fd69be" providerId="LiveId" clId="{E74B7507-0A6B-9847-B089-43735E03B72E}" dt="2025-03-28T07:56:31.055" v="732" actId="20577"/>
        <pc:sldMkLst>
          <pc:docMk/>
          <pc:sldMk cId="422577234" sldId="259"/>
        </pc:sldMkLst>
        <pc:spChg chg="mod">
          <ac:chgData name="Marc von Gehlen" userId="ee9d88c3e5fd69be" providerId="LiveId" clId="{E74B7507-0A6B-9847-B089-43735E03B72E}" dt="2025-03-28T07:37:05.318" v="624" actId="20577"/>
          <ac:spMkLst>
            <pc:docMk/>
            <pc:sldMk cId="422577234" sldId="259"/>
            <ac:spMk id="3" creationId="{654A83B5-2AEA-671D-B980-A43A1F104476}"/>
          </ac:spMkLst>
        </pc:spChg>
      </pc:sldChg>
      <pc:sldChg chg="modSp modNotesTx">
        <pc:chgData name="Marc von Gehlen" userId="ee9d88c3e5fd69be" providerId="LiveId" clId="{E74B7507-0A6B-9847-B089-43735E03B72E}" dt="2025-03-28T07:57:23.372" v="837" actId="22"/>
        <pc:sldMkLst>
          <pc:docMk/>
          <pc:sldMk cId="3951738815" sldId="260"/>
        </pc:sldMkLst>
        <pc:spChg chg="mod">
          <ac:chgData name="Marc von Gehlen" userId="ee9d88c3e5fd69be" providerId="LiveId" clId="{E74B7507-0A6B-9847-B089-43735E03B72E}" dt="2025-03-28T07:42:04.302" v="672" actId="1076"/>
          <ac:spMkLst>
            <pc:docMk/>
            <pc:sldMk cId="3951738815" sldId="260"/>
            <ac:spMk id="14" creationId="{D1FF9345-0341-BABA-B1A1-120A8085089E}"/>
          </ac:spMkLst>
        </pc:spChg>
      </pc:sldChg>
      <pc:sldChg chg="modSp modNotesTx">
        <pc:chgData name="Marc von Gehlen" userId="ee9d88c3e5fd69be" providerId="LiveId" clId="{E74B7507-0A6B-9847-B089-43735E03B72E}" dt="2025-03-28T07:57:40.894" v="838" actId="22"/>
        <pc:sldMkLst>
          <pc:docMk/>
          <pc:sldMk cId="1916410437" sldId="261"/>
        </pc:sldMkLst>
        <pc:spChg chg="mod">
          <ac:chgData name="Marc von Gehlen" userId="ee9d88c3e5fd69be" providerId="LiveId" clId="{E74B7507-0A6B-9847-B089-43735E03B72E}" dt="2025-03-28T07:36:31.706" v="620" actId="22"/>
          <ac:spMkLst>
            <pc:docMk/>
            <pc:sldMk cId="1916410437" sldId="261"/>
            <ac:spMk id="2" creationId="{2CFF5789-86A3-7C07-7454-5D61DF940CBE}"/>
          </ac:spMkLst>
        </pc:spChg>
      </pc:sldChg>
      <pc:sldChg chg="addSp delSp modSp modNotesTx">
        <pc:chgData name="Marc von Gehlen" userId="ee9d88c3e5fd69be" providerId="LiveId" clId="{E74B7507-0A6B-9847-B089-43735E03B72E}" dt="2025-03-28T07:58:15.276" v="912" actId="20577"/>
        <pc:sldMkLst>
          <pc:docMk/>
          <pc:sldMk cId="3068937735" sldId="265"/>
        </pc:sldMkLst>
        <pc:picChg chg="add mod">
          <ac:chgData name="Marc von Gehlen" userId="ee9d88c3e5fd69be" providerId="LiveId" clId="{E74B7507-0A6B-9847-B089-43735E03B72E}" dt="2025-03-28T07:41:50.388" v="671" actId="14100"/>
          <ac:picMkLst>
            <pc:docMk/>
            <pc:sldMk cId="3068937735" sldId="265"/>
            <ac:picMk id="13" creationId="{8F49AE07-5B7D-88B6-8DC2-F8AAE6D6C66F}"/>
          </ac:picMkLst>
        </pc:picChg>
      </pc:sldChg>
      <pc:sldChg chg="del">
        <pc:chgData name="Marc von Gehlen" userId="ee9d88c3e5fd69be" providerId="LiveId" clId="{E74B7507-0A6B-9847-B089-43735E03B72E}" dt="2025-03-28T07:22:29.064" v="43" actId="2696"/>
        <pc:sldMkLst>
          <pc:docMk/>
          <pc:sldMk cId="2551644410" sldId="266"/>
        </pc:sldMkLst>
      </pc:sldChg>
      <pc:sldChg chg="modSp modNotesTx">
        <pc:chgData name="Marc von Gehlen" userId="ee9d88c3e5fd69be" providerId="LiveId" clId="{E74B7507-0A6B-9847-B089-43735E03B72E}" dt="2025-03-28T07:59:37.666" v="987" actId="20577"/>
        <pc:sldMkLst>
          <pc:docMk/>
          <pc:sldMk cId="2947138995" sldId="267"/>
        </pc:sldMkLst>
        <pc:spChg chg="mod">
          <ac:chgData name="Marc von Gehlen" userId="ee9d88c3e5fd69be" providerId="LiveId" clId="{E74B7507-0A6B-9847-B089-43735E03B72E}" dt="2025-03-28T07:23:18.756" v="64" actId="20577"/>
          <ac:spMkLst>
            <pc:docMk/>
            <pc:sldMk cId="2947138995" sldId="267"/>
            <ac:spMk id="2" creationId="{02C6BB5A-92B1-DF4E-8B74-8FCC05B8CE9D}"/>
          </ac:spMkLst>
        </pc:spChg>
        <pc:graphicFrameChg chg="modGraphic">
          <ac:chgData name="Marc von Gehlen" userId="ee9d88c3e5fd69be" providerId="LiveId" clId="{E74B7507-0A6B-9847-B089-43735E03B72E}" dt="2025-03-28T07:23:27.780" v="82" actId="20577"/>
          <ac:graphicFrameMkLst>
            <pc:docMk/>
            <pc:sldMk cId="2947138995" sldId="267"/>
            <ac:graphicFrameMk id="4" creationId="{03F1DDC5-A027-D2F0-C831-AB9CB51FE26E}"/>
          </ac:graphicFrameMkLst>
        </pc:graphicFrameChg>
      </pc:sldChg>
      <pc:sldChg chg="modSp modNotesTx">
        <pc:chgData name="Marc von Gehlen" userId="ee9d88c3e5fd69be" providerId="LiveId" clId="{E74B7507-0A6B-9847-B089-43735E03B72E}" dt="2025-03-28T07:58:54.297" v="920" actId="20577"/>
        <pc:sldMkLst>
          <pc:docMk/>
          <pc:sldMk cId="2120511689" sldId="268"/>
        </pc:sldMkLst>
        <pc:spChg chg="mod">
          <ac:chgData name="Marc von Gehlen" userId="ee9d88c3e5fd69be" providerId="LiveId" clId="{E74B7507-0A6B-9847-B089-43735E03B72E}" dt="2025-03-28T07:36:10.378" v="617" actId="20577"/>
          <ac:spMkLst>
            <pc:docMk/>
            <pc:sldMk cId="2120511689" sldId="268"/>
            <ac:spMk id="2" creationId="{D63813ED-46C4-44B1-3874-39CCC72EA3AB}"/>
          </ac:spMkLst>
        </pc:spChg>
        <pc:spChg chg="mod">
          <ac:chgData name="Marc von Gehlen" userId="ee9d88c3e5fd69be" providerId="LiveId" clId="{E74B7507-0A6B-9847-B089-43735E03B72E}" dt="2025-03-28T07:36:02.808" v="608" actId="20577"/>
          <ac:spMkLst>
            <pc:docMk/>
            <pc:sldMk cId="2120511689" sldId="268"/>
            <ac:spMk id="4" creationId="{0C9E1BDF-92A8-7E32-F325-546E682A1897}"/>
          </ac:spMkLst>
        </pc:spChg>
      </pc:sldChg>
      <pc:sldChg chg="modSp modNotesTx">
        <pc:chgData name="Marc von Gehlen" userId="ee9d88c3e5fd69be" providerId="LiveId" clId="{E74B7507-0A6B-9847-B089-43735E03B72E}" dt="2025-03-28T08:00:32.065" v="1010" actId="20577"/>
        <pc:sldMkLst>
          <pc:docMk/>
          <pc:sldMk cId="3658061476" sldId="269"/>
        </pc:sldMkLst>
        <pc:spChg chg="mod">
          <ac:chgData name="Marc von Gehlen" userId="ee9d88c3e5fd69be" providerId="LiveId" clId="{E74B7507-0A6B-9847-B089-43735E03B72E}" dt="2025-03-28T07:24:06.239" v="118" actId="20577"/>
          <ac:spMkLst>
            <pc:docMk/>
            <pc:sldMk cId="3658061476" sldId="269"/>
            <ac:spMk id="2" creationId="{F60CC58C-7F67-4E60-5315-49A0E649F6C1}"/>
          </ac:spMkLst>
        </pc:spChg>
        <pc:spChg chg="mod">
          <ac:chgData name="Marc von Gehlen" userId="ee9d88c3e5fd69be" providerId="LiveId" clId="{E74B7507-0A6B-9847-B089-43735E03B72E}" dt="2025-03-28T07:24:28.109" v="176" actId="20577"/>
          <ac:spMkLst>
            <pc:docMk/>
            <pc:sldMk cId="3658061476" sldId="269"/>
            <ac:spMk id="3" creationId="{F7C8A159-67C1-F736-8FC6-1D5F9F69618F}"/>
          </ac:spMkLst>
        </pc:spChg>
      </pc:sldChg>
      <pc:sldChg chg="modSp modNotesTx">
        <pc:chgData name="Marc von Gehlen" userId="ee9d88c3e5fd69be" providerId="LiveId" clId="{E74B7507-0A6B-9847-B089-43735E03B72E}" dt="2025-03-28T08:01:09.177" v="1044" actId="20577"/>
        <pc:sldMkLst>
          <pc:docMk/>
          <pc:sldMk cId="377848849" sldId="270"/>
        </pc:sldMkLst>
        <pc:spChg chg="mod">
          <ac:chgData name="Marc von Gehlen" userId="ee9d88c3e5fd69be" providerId="LiveId" clId="{E74B7507-0A6B-9847-B089-43735E03B72E}" dt="2025-03-28T07:25:31.758" v="279" actId="20577"/>
          <ac:spMkLst>
            <pc:docMk/>
            <pc:sldMk cId="377848849" sldId="270"/>
            <ac:spMk id="3" creationId="{6F8519D5-D5A4-AC3A-4D46-9910BE56A1A7}"/>
          </ac:spMkLst>
        </pc:spChg>
      </pc:sldChg>
      <pc:sldChg chg="modSp">
        <pc:chgData name="Marc von Gehlen" userId="ee9d88c3e5fd69be" providerId="LiveId" clId="{E74B7507-0A6B-9847-B089-43735E03B72E}" dt="2025-03-28T07:26:46.822" v="395" actId="20577"/>
        <pc:sldMkLst>
          <pc:docMk/>
          <pc:sldMk cId="641248556" sldId="271"/>
        </pc:sldMkLst>
        <pc:spChg chg="mod">
          <ac:chgData name="Marc von Gehlen" userId="ee9d88c3e5fd69be" providerId="LiveId" clId="{E74B7507-0A6B-9847-B089-43735E03B72E}" dt="2025-03-28T07:26:46.822" v="395" actId="20577"/>
          <ac:spMkLst>
            <pc:docMk/>
            <pc:sldMk cId="641248556" sldId="271"/>
            <ac:spMk id="2" creationId="{E97C40BE-5900-7913-AE04-FA4E62682619}"/>
          </ac:spMkLst>
        </pc:spChg>
      </pc:sldChg>
      <pc:sldChg chg="ord modNotesTx">
        <pc:chgData name="Marc von Gehlen" userId="ee9d88c3e5fd69be" providerId="LiveId" clId="{E74B7507-0A6B-9847-B089-43735E03B72E}" dt="2025-03-28T08:09:48.578" v="1502" actId="22"/>
        <pc:sldMkLst>
          <pc:docMk/>
          <pc:sldMk cId="760553379" sldId="272"/>
        </pc:sldMkLst>
      </pc:sldChg>
      <pc:sldChg chg="addSp delSp modSp ord">
        <pc:chgData name="Marc von Gehlen" userId="ee9d88c3e5fd69be" providerId="LiveId" clId="{E74B7507-0A6B-9847-B089-43735E03B72E}" dt="2025-03-28T07:31:49.329" v="437" actId="1076"/>
        <pc:sldMkLst>
          <pc:docMk/>
          <pc:sldMk cId="3227769217" sldId="273"/>
        </pc:sldMkLst>
        <pc:spChg chg="add del">
          <ac:chgData name="Marc von Gehlen" userId="ee9d88c3e5fd69be" providerId="LiveId" clId="{E74B7507-0A6B-9847-B089-43735E03B72E}" dt="2025-03-28T07:31:28.131" v="430" actId="26606"/>
          <ac:spMkLst>
            <pc:docMk/>
            <pc:sldMk cId="3227769217" sldId="273"/>
            <ac:spMk id="1037" creationId="{B96FC576-AE30-4C09-A12C-0582F2A6A067}"/>
          </ac:spMkLst>
        </pc:spChg>
        <pc:picChg chg="add mod ord">
          <ac:chgData name="Marc von Gehlen" userId="ee9d88c3e5fd69be" providerId="LiveId" clId="{E74B7507-0A6B-9847-B089-43735E03B72E}" dt="2025-03-28T07:31:28.131" v="430" actId="26606"/>
          <ac:picMkLst>
            <pc:docMk/>
            <pc:sldMk cId="3227769217" sldId="273"/>
            <ac:picMk id="4" creationId="{96B6D1BB-741E-FD01-43A4-ECD64681E11F}"/>
          </ac:picMkLst>
        </pc:picChg>
        <pc:picChg chg="add mod ord">
          <ac:chgData name="Marc von Gehlen" userId="ee9d88c3e5fd69be" providerId="LiveId" clId="{E74B7507-0A6B-9847-B089-43735E03B72E}" dt="2025-03-28T07:31:28.131" v="430" actId="26606"/>
          <ac:picMkLst>
            <pc:docMk/>
            <pc:sldMk cId="3227769217" sldId="273"/>
            <ac:picMk id="13" creationId="{6E10654B-6F97-D9C6-B703-B25F73D0F524}"/>
          </ac:picMkLst>
        </pc:picChg>
        <pc:picChg chg="add mod">
          <ac:chgData name="Marc von Gehlen" userId="ee9d88c3e5fd69be" providerId="LiveId" clId="{E74B7507-0A6B-9847-B089-43735E03B72E}" dt="2025-03-28T07:31:28.131" v="430" actId="26606"/>
          <ac:picMkLst>
            <pc:docMk/>
            <pc:sldMk cId="3227769217" sldId="273"/>
            <ac:picMk id="16" creationId="{2CB1E86E-C461-F3DD-8686-C892037B466A}"/>
          </ac:picMkLst>
        </pc:picChg>
        <pc:picChg chg="add mod">
          <ac:chgData name="Marc von Gehlen" userId="ee9d88c3e5fd69be" providerId="LiveId" clId="{E74B7507-0A6B-9847-B089-43735E03B72E}" dt="2025-03-28T07:31:38.874" v="435" actId="1076"/>
          <ac:picMkLst>
            <pc:docMk/>
            <pc:sldMk cId="3227769217" sldId="273"/>
            <ac:picMk id="21" creationId="{D546BD96-D140-7ADF-29F8-1A6465BD0C77}"/>
          </ac:picMkLst>
        </pc:picChg>
      </pc:sldChg>
      <pc:sldChg chg="modSp modNotesTx">
        <pc:chgData name="Marc von Gehlen" userId="ee9d88c3e5fd69be" providerId="LiveId" clId="{E74B7507-0A6B-9847-B089-43735E03B72E}" dt="2025-03-28T08:05:34.770" v="1088" actId="22"/>
        <pc:sldMkLst>
          <pc:docMk/>
          <pc:sldMk cId="4059344196" sldId="274"/>
        </pc:sldMkLst>
        <pc:spChg chg="mod">
          <ac:chgData name="Marc von Gehlen" userId="ee9d88c3e5fd69be" providerId="LiveId" clId="{E74B7507-0A6B-9847-B089-43735E03B72E}" dt="2025-03-28T07:25:47.131" v="305" actId="20577"/>
          <ac:spMkLst>
            <pc:docMk/>
            <pc:sldMk cId="4059344196" sldId="274"/>
            <ac:spMk id="2" creationId="{313D8262-237E-49AF-A35F-D7D97F23EC63}"/>
          </ac:spMkLst>
        </pc:spChg>
        <pc:spChg chg="mod">
          <ac:chgData name="Marc von Gehlen" userId="ee9d88c3e5fd69be" providerId="LiveId" clId="{E74B7507-0A6B-9847-B089-43735E03B72E}" dt="2025-03-28T07:35:31.320" v="603" actId="20577"/>
          <ac:spMkLst>
            <pc:docMk/>
            <pc:sldMk cId="4059344196" sldId="274"/>
            <ac:spMk id="3" creationId="{5DBAC80E-4A9F-3043-881C-B3B2EE551913}"/>
          </ac:spMkLst>
        </pc:spChg>
      </pc:sldChg>
      <pc:sldChg chg="modNotesTx">
        <pc:chgData name="Marc von Gehlen" userId="ee9d88c3e5fd69be" providerId="LiveId" clId="{E74B7507-0A6B-9847-B089-43735E03B72E}" dt="2025-03-28T08:07:04.858" v="1249" actId="20577"/>
        <pc:sldMkLst>
          <pc:docMk/>
          <pc:sldMk cId="2828066227" sldId="275"/>
        </pc:sldMkLst>
      </pc:sldChg>
      <pc:sldChg chg="modNotesTx">
        <pc:chgData name="Marc von Gehlen" userId="ee9d88c3e5fd69be" providerId="LiveId" clId="{E74B7507-0A6B-9847-B089-43735E03B72E}" dt="2025-03-28T08:08:13.725" v="1409" actId="20577"/>
        <pc:sldMkLst>
          <pc:docMk/>
          <pc:sldMk cId="3400769928" sldId="276"/>
        </pc:sldMkLst>
      </pc:sldChg>
      <pc:sldChg chg="modSp modNotesTx">
        <pc:chgData name="Marc von Gehlen" userId="ee9d88c3e5fd69be" providerId="LiveId" clId="{E74B7507-0A6B-9847-B089-43735E03B72E}" dt="2025-03-28T08:09:37.766" v="1501" actId="20577"/>
        <pc:sldMkLst>
          <pc:docMk/>
          <pc:sldMk cId="1479469263" sldId="277"/>
        </pc:sldMkLst>
        <pc:spChg chg="mod">
          <ac:chgData name="Marc von Gehlen" userId="ee9d88c3e5fd69be" providerId="LiveId" clId="{E74B7507-0A6B-9847-B089-43735E03B72E}" dt="2025-03-28T07:32:25.013" v="477" actId="20577"/>
          <ac:spMkLst>
            <pc:docMk/>
            <pc:sldMk cId="1479469263" sldId="277"/>
            <ac:spMk id="2" creationId="{5408E63F-B29D-9396-ABA6-E73840746862}"/>
          </ac:spMkLst>
        </pc:spChg>
        <pc:spChg chg="mod">
          <ac:chgData name="Marc von Gehlen" userId="ee9d88c3e5fd69be" providerId="LiveId" clId="{E74B7507-0A6B-9847-B089-43735E03B72E}" dt="2025-03-28T07:33:11.529" v="537" actId="20577"/>
          <ac:spMkLst>
            <pc:docMk/>
            <pc:sldMk cId="1479469263" sldId="277"/>
            <ac:spMk id="3" creationId="{7EC33528-1154-FC64-AB65-71D18FFB9A00}"/>
          </ac:spMkLst>
        </pc:spChg>
      </pc:sldChg>
      <pc:sldChg chg="addSp delSp modSp new mod setBg modNotesTx">
        <pc:chgData name="Marc von Gehlen" userId="ee9d88c3e5fd69be" providerId="LiveId" clId="{E74B7507-0A6B-9847-B089-43735E03B72E}" dt="2025-03-28T07:59:15.553" v="980" actId="20577"/>
        <pc:sldMkLst>
          <pc:docMk/>
          <pc:sldMk cId="447190458" sldId="278"/>
        </pc:sldMkLst>
        <pc:spChg chg="add">
          <ac:chgData name="Marc von Gehlen" userId="ee9d88c3e5fd69be" providerId="LiveId" clId="{E74B7507-0A6B-9847-B089-43735E03B72E}" dt="2025-03-28T07:22:22.975" v="42" actId="26606"/>
          <ac:spMkLst>
            <pc:docMk/>
            <pc:sldMk cId="447190458" sldId="278"/>
            <ac:spMk id="11" creationId="{42A4FC2C-047E-45A5-965D-8E1E3BF09BC6}"/>
          </ac:spMkLst>
        </pc:spChg>
        <pc:picChg chg="add mod">
          <ac:chgData name="Marc von Gehlen" userId="ee9d88c3e5fd69be" providerId="LiveId" clId="{E74B7507-0A6B-9847-B089-43735E03B72E}" dt="2025-03-28T07:22:22.975" v="42" actId="26606"/>
          <ac:picMkLst>
            <pc:docMk/>
            <pc:sldMk cId="447190458" sldId="278"/>
            <ac:picMk id="6" creationId="{EB2FEDE1-E123-F912-6CF4-83675645E0AC}"/>
          </ac:picMkLst>
        </pc:picChg>
      </pc:sldChg>
      <pc:sldChg chg="addSp modSp new modNotesTx">
        <pc:chgData name="Marc von Gehlen" userId="ee9d88c3e5fd69be" providerId="LiveId" clId="{E74B7507-0A6B-9847-B089-43735E03B72E}" dt="2025-03-28T08:06:40.870" v="1246" actId="20577"/>
        <pc:sldMkLst>
          <pc:docMk/>
          <pc:sldMk cId="1874966780" sldId="279"/>
        </pc:sldMkLst>
        <pc:picChg chg="add mod">
          <ac:chgData name="Marc von Gehlen" userId="ee9d88c3e5fd69be" providerId="LiveId" clId="{E74B7507-0A6B-9847-B089-43735E03B72E}" dt="2025-03-28T07:39:58.254" v="659" actId="1076"/>
          <ac:picMkLst>
            <pc:docMk/>
            <pc:sldMk cId="1874966780" sldId="279"/>
            <ac:picMk id="6" creationId="{FEA471D2-FA3A-9079-4A3B-2A6CAC230B05}"/>
          </ac:picMkLst>
        </pc:picChg>
      </pc:sldChg>
      <pc:sldChg chg="addSp delSp modSp new mod setBg modNotesTx">
        <pc:chgData name="Marc von Gehlen" userId="ee9d88c3e5fd69be" providerId="LiveId" clId="{E74B7507-0A6B-9847-B089-43735E03B72E}" dt="2025-03-28T07:57:12.218" v="836" actId="20577"/>
        <pc:sldMkLst>
          <pc:docMk/>
          <pc:sldMk cId="362273474" sldId="280"/>
        </pc:sldMkLst>
        <pc:picChg chg="add mod ord modCrop">
          <ac:chgData name="Marc von Gehlen" userId="ee9d88c3e5fd69be" providerId="LiveId" clId="{E74B7507-0A6B-9847-B089-43735E03B72E}" dt="2025-03-28T07:54:42.147" v="722" actId="1076"/>
          <ac:picMkLst>
            <pc:docMk/>
            <pc:sldMk cId="362273474" sldId="280"/>
            <ac:picMk id="8" creationId="{1FC96DBE-B24E-7D4F-29EE-D5BF4096FF8D}"/>
          </ac:picMkLst>
        </pc:picChg>
        <pc:picChg chg="add mod modCrop">
          <ac:chgData name="Marc von Gehlen" userId="ee9d88c3e5fd69be" providerId="LiveId" clId="{E74B7507-0A6B-9847-B089-43735E03B72E}" dt="2025-03-28T07:54:47.583" v="723" actId="1076"/>
          <ac:picMkLst>
            <pc:docMk/>
            <pc:sldMk cId="362273474" sldId="280"/>
            <ac:picMk id="14" creationId="{9C628F0A-E92C-F707-51B8-5A1847A522A8}"/>
          </ac:picMkLst>
        </pc:picChg>
        <pc:picChg chg="add mod">
          <ac:chgData name="Marc von Gehlen" userId="ee9d88c3e5fd69be" providerId="LiveId" clId="{E74B7507-0A6B-9847-B089-43735E03B72E}" dt="2025-03-28T07:54:32.900" v="719" actId="1076"/>
          <ac:picMkLst>
            <pc:docMk/>
            <pc:sldMk cId="362273474" sldId="280"/>
            <ac:picMk id="15" creationId="{2EA98F55-BCFA-36FA-5732-82BC8389A3D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_10B_AFA9C5B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Market share</a:t>
            </a:r>
            <a:r>
              <a:rPr lang="en-US" baseline="0"/>
              <a:t> Chips &lt; 10 nm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70-4373-83B1-937EC9B08B16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70-4373-83B1-937EC9B08B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Taiwan</c:v>
                </c:pt>
                <c:pt idx="1">
                  <c:v>Südkorea</c:v>
                </c:pt>
              </c:strCache>
            </c:strRef>
          </c:cat>
          <c:val>
            <c:numRef>
              <c:f>Tabelle1!$B$2:$B$3</c:f>
              <c:numCache>
                <c:formatCode>0%</c:formatCode>
                <c:ptCount val="2"/>
                <c:pt idx="0">
                  <c:v>0.92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70-4373-83B1-937EC9B08B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30FF2-243D-4420-8D70-D85242B2BB97}" type="datetimeFigureOut">
              <a:rPr lang="en-DE" smtClean="0"/>
              <a:t>04/11/2025</a:t>
            </a:fld>
            <a:endParaRPr lang="en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E64EA-0931-44D6-8899-CC02E8388E5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767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Hello</a:t>
            </a:r>
            <a:r>
              <a:rPr lang="de-DE"/>
              <a:t> and welcome to my </a:t>
            </a:r>
            <a:r>
              <a:rPr lang="de-DE" err="1"/>
              <a:t>presentation</a:t>
            </a:r>
            <a:endParaRPr lang="en-GB"/>
          </a:p>
          <a:p>
            <a:endParaRPr lang="en-GB"/>
          </a:p>
          <a:p>
            <a:r>
              <a:rPr lang="de-DE"/>
              <a:t>Today I </a:t>
            </a:r>
            <a:r>
              <a:rPr lang="de-DE" err="1"/>
              <a:t>present</a:t>
            </a:r>
            <a:r>
              <a:rPr lang="de-DE"/>
              <a:t> to you...</a:t>
            </a:r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45349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Dependence</a:t>
            </a:r>
            <a:r>
              <a:rPr lang="de-DE"/>
              <a:t> on TSMC and Samsung for the best chips </a:t>
            </a:r>
            <a:endParaRPr lang="en-GB"/>
          </a:p>
          <a:p>
            <a:r>
              <a:rPr lang="en-GB"/>
              <a:t>High</a:t>
            </a:r>
            <a:r>
              <a:rPr lang="de-DE"/>
              <a:t> </a:t>
            </a:r>
            <a:r>
              <a:rPr lang="de-DE" err="1"/>
              <a:t>geopolitical</a:t>
            </a:r>
            <a:r>
              <a:rPr lang="de-DE"/>
              <a:t> risk</a:t>
            </a:r>
            <a:endParaRPr lang="en-GB"/>
          </a:p>
          <a:p>
            <a:r>
              <a:rPr lang="de-DE"/>
              <a:t>High </a:t>
            </a:r>
            <a:r>
              <a:rPr lang="de-DE" err="1"/>
              <a:t>dependence</a:t>
            </a:r>
            <a:r>
              <a:rPr lang="de-DE"/>
              <a:t> on 2 </a:t>
            </a:r>
            <a:r>
              <a:rPr lang="de-DE" err="1"/>
              <a:t>companies</a:t>
            </a:r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05272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ROC: </a:t>
            </a:r>
            <a:r>
              <a:rPr lang="de-DE" err="1"/>
              <a:t>Republic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China – Taiwan. PRC: </a:t>
            </a:r>
            <a:r>
              <a:rPr lang="de-DE" err="1"/>
              <a:t>Peoples</a:t>
            </a:r>
            <a:r>
              <a:rPr lang="de-DE"/>
              <a:t> </a:t>
            </a:r>
            <a:r>
              <a:rPr lang="de-DE" err="1"/>
              <a:t>Republic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China (</a:t>
            </a:r>
            <a:r>
              <a:rPr lang="de-DE" err="1"/>
              <a:t>Communist</a:t>
            </a:r>
            <a:r>
              <a:rPr lang="de-DE"/>
              <a:t>)- China</a:t>
            </a:r>
          </a:p>
          <a:p>
            <a:r>
              <a:rPr lang="de-DE" err="1"/>
              <a:t>Explaining</a:t>
            </a:r>
            <a:r>
              <a:rPr lang="de-DE"/>
              <a:t> a China </a:t>
            </a:r>
            <a:r>
              <a:rPr lang="de-DE" err="1"/>
              <a:t>Strategy</a:t>
            </a:r>
            <a:r>
              <a:rPr lang="de-DE"/>
              <a:t> (Recognition worldwide China – Taiwan</a:t>
            </a:r>
            <a:endParaRPr lang="en-GB"/>
          </a:p>
          <a:p>
            <a:r>
              <a:rPr lang="de-DE" err="1"/>
              <a:t>Reunification</a:t>
            </a:r>
            <a:r>
              <a:rPr lang="de-DE"/>
              <a:t> by all </a:t>
            </a:r>
            <a:r>
              <a:rPr lang="de-DE" err="1"/>
              <a:t>means</a:t>
            </a:r>
            <a:r>
              <a:rPr lang="de-DE"/>
              <a:t> by 2050</a:t>
            </a:r>
            <a:endParaRPr lang="en-GB"/>
          </a:p>
          <a:p>
            <a:r>
              <a:rPr lang="de-DE"/>
              <a:t>Trade </a:t>
            </a:r>
            <a:r>
              <a:rPr lang="de-DE" err="1"/>
              <a:t>Dependence</a:t>
            </a:r>
            <a:r>
              <a:rPr lang="de-DE"/>
              <a:t> (Taiwan Chips </a:t>
            </a:r>
            <a:r>
              <a:rPr lang="de-DE" err="1"/>
              <a:t>Whole</a:t>
            </a:r>
            <a:r>
              <a:rPr lang="de-DE"/>
              <a:t> World)</a:t>
            </a:r>
            <a:endParaRPr lang="en-GB"/>
          </a:p>
          <a:p>
            <a:r>
              <a:rPr lang="de-DE"/>
              <a:t>Independence (</a:t>
            </a:r>
            <a:r>
              <a:rPr lang="de-DE" err="1"/>
              <a:t>Indentification</a:t>
            </a:r>
            <a:r>
              <a:rPr lang="en-GB"/>
              <a:t> of Taiwan</a:t>
            </a:r>
            <a:r>
              <a:rPr lang="de-DE"/>
              <a:t>)</a:t>
            </a:r>
            <a:endParaRPr lang="en-GB"/>
          </a:p>
          <a:p>
            <a:r>
              <a:rPr lang="de-DE"/>
              <a:t>XI Quote</a:t>
            </a:r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04992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/>
              <a:t>Law of the USA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err="1"/>
              <a:t>Relationship</a:t>
            </a:r>
            <a:r>
              <a:rPr lang="de-DE"/>
              <a:t> rules </a:t>
            </a:r>
            <a:r>
              <a:rPr lang="de-DE" err="1"/>
              <a:t>between</a:t>
            </a:r>
            <a:r>
              <a:rPr lang="de-DE"/>
              <a:t> USA-Taiwan-China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/>
              <a:t>USA </a:t>
            </a:r>
            <a:r>
              <a:rPr lang="de-DE" err="1"/>
              <a:t>assures</a:t>
            </a:r>
            <a:r>
              <a:rPr lang="de-DE"/>
              <a:t> defense of Taiwan in case of </a:t>
            </a:r>
            <a:r>
              <a:rPr lang="de-DE" err="1"/>
              <a:t>invasionInvasion</a:t>
            </a:r>
            <a:r>
              <a:rPr lang="de-DE"/>
              <a:t> -&gt; potential war </a:t>
            </a:r>
            <a:r>
              <a:rPr lang="de-DE" err="1"/>
              <a:t>between</a:t>
            </a:r>
            <a:r>
              <a:rPr lang="de-DE"/>
              <a:t> USA and China (nuclear </a:t>
            </a:r>
            <a:r>
              <a:rPr lang="de-DE" err="1"/>
              <a:t>powers</a:t>
            </a:r>
            <a:r>
              <a:rPr lang="de-DE"/>
              <a:t>)</a:t>
            </a:r>
            <a:r>
              <a:rPr lang="en-GB"/>
              <a:t> -&gt; Trigger Article 5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35966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USA Chips Act </a:t>
            </a:r>
            <a:r>
              <a:rPr lang="de-DE" err="1"/>
              <a:t>Passed</a:t>
            </a:r>
            <a:r>
              <a:rPr lang="de-DE"/>
              <a:t> -&gt; ban software, </a:t>
            </a:r>
            <a:r>
              <a:rPr lang="de-DE" err="1"/>
              <a:t>latest</a:t>
            </a:r>
            <a:r>
              <a:rPr lang="de-DE"/>
              <a:t> chips, USA </a:t>
            </a:r>
            <a:r>
              <a:rPr lang="de-DE" err="1"/>
              <a:t>factories</a:t>
            </a:r>
            <a:r>
              <a:rPr lang="de-DE"/>
              <a:t>, no machines, </a:t>
            </a:r>
            <a:r>
              <a:rPr lang="de-DE" err="1"/>
              <a:t>skilled</a:t>
            </a:r>
            <a:r>
              <a:rPr lang="de-DE"/>
              <a:t> </a:t>
            </a:r>
            <a:r>
              <a:rPr lang="de-DE" err="1"/>
              <a:t>personnel</a:t>
            </a:r>
            <a:r>
              <a:rPr lang="de-DE"/>
              <a:t> </a:t>
            </a:r>
            <a:endParaRPr lang="en-GB"/>
          </a:p>
          <a:p>
            <a:r>
              <a:rPr lang="en-GB"/>
              <a:t>Trump Stance:</a:t>
            </a:r>
          </a:p>
          <a:p>
            <a:r>
              <a:rPr lang="de-DE"/>
              <a:t>• Strategic </a:t>
            </a:r>
            <a:r>
              <a:rPr lang="de-DE" err="1"/>
              <a:t>Ambiguity</a:t>
            </a:r>
            <a:r>
              <a:rPr lang="de-DE"/>
              <a:t>: Trump </a:t>
            </a:r>
            <a:r>
              <a:rPr lang="de-DE" err="1"/>
              <a:t>avoided</a:t>
            </a:r>
            <a:r>
              <a:rPr lang="de-DE"/>
              <a:t> firm </a:t>
            </a:r>
            <a:r>
              <a:rPr lang="de-DE" err="1"/>
              <a:t>commitments</a:t>
            </a:r>
            <a:r>
              <a:rPr lang="de-DE"/>
              <a:t> on Taiwan’s defense, </a:t>
            </a:r>
            <a:r>
              <a:rPr lang="de-DE" err="1"/>
              <a:t>preferring</a:t>
            </a:r>
            <a:r>
              <a:rPr lang="de-DE"/>
              <a:t> to </a:t>
            </a:r>
            <a:r>
              <a:rPr lang="de-DE" err="1"/>
              <a:t>negotiate</a:t>
            </a:r>
            <a:r>
              <a:rPr lang="de-DE"/>
              <a:t> </a:t>
            </a:r>
            <a:r>
              <a:rPr lang="de-DE" err="1"/>
              <a:t>terms</a:t>
            </a:r>
            <a:r>
              <a:rPr lang="de-DE"/>
              <a:t> if </a:t>
            </a:r>
            <a:r>
              <a:rPr lang="de-DE" err="1"/>
              <a:t>needed</a:t>
            </a:r>
            <a:r>
              <a:rPr lang="de-DE"/>
              <a:t>.</a:t>
            </a:r>
          </a:p>
          <a:p>
            <a:r>
              <a:rPr lang="de-DE"/>
              <a:t>• Financial </a:t>
            </a:r>
            <a:r>
              <a:rPr lang="de-DE" err="1"/>
              <a:t>Contribution</a:t>
            </a:r>
            <a:r>
              <a:rPr lang="de-DE"/>
              <a:t>: </a:t>
            </a:r>
            <a:r>
              <a:rPr lang="de-DE" err="1"/>
              <a:t>Suggested</a:t>
            </a:r>
            <a:r>
              <a:rPr lang="de-DE"/>
              <a:t> Taiwan </a:t>
            </a:r>
            <a:r>
              <a:rPr lang="de-DE" err="1"/>
              <a:t>should</a:t>
            </a:r>
            <a:r>
              <a:rPr lang="de-DE"/>
              <a:t> pay for its defense, </a:t>
            </a:r>
            <a:r>
              <a:rPr lang="de-DE" err="1"/>
              <a:t>likening</a:t>
            </a:r>
            <a:r>
              <a:rPr lang="de-DE"/>
              <a:t> it to an </a:t>
            </a:r>
            <a:r>
              <a:rPr lang="de-DE" err="1"/>
              <a:t>insurance</a:t>
            </a:r>
            <a:r>
              <a:rPr lang="de-DE"/>
              <a:t> arrangement.</a:t>
            </a:r>
          </a:p>
          <a:p>
            <a:r>
              <a:rPr lang="de-DE"/>
              <a:t>• </a:t>
            </a:r>
            <a:r>
              <a:rPr lang="de-DE" err="1"/>
              <a:t>Criticism</a:t>
            </a:r>
            <a:r>
              <a:rPr lang="de-DE"/>
              <a:t> of Taiwan: </a:t>
            </a:r>
            <a:r>
              <a:rPr lang="de-DE" err="1"/>
              <a:t>Claimed</a:t>
            </a:r>
            <a:r>
              <a:rPr lang="de-DE"/>
              <a:t> Taiwan “</a:t>
            </a:r>
            <a:r>
              <a:rPr lang="de-DE" err="1"/>
              <a:t>stole</a:t>
            </a:r>
            <a:r>
              <a:rPr lang="de-DE"/>
              <a:t> our </a:t>
            </a:r>
            <a:r>
              <a:rPr lang="de-DE" err="1"/>
              <a:t>chip</a:t>
            </a:r>
            <a:r>
              <a:rPr lang="de-DE"/>
              <a:t> </a:t>
            </a:r>
            <a:r>
              <a:rPr lang="de-DE" err="1"/>
              <a:t>business</a:t>
            </a:r>
            <a:r>
              <a:rPr lang="de-DE"/>
              <a:t>” -&gt; New </a:t>
            </a:r>
            <a:r>
              <a:rPr lang="de-DE" err="1"/>
              <a:t>tarrifs</a:t>
            </a:r>
            <a:r>
              <a:rPr lang="de-DE"/>
              <a:t> </a:t>
            </a:r>
            <a:r>
              <a:rPr lang="de-DE" err="1"/>
              <a:t>dont</a:t>
            </a:r>
            <a:r>
              <a:rPr lang="de-DE"/>
              <a:t> </a:t>
            </a:r>
            <a:r>
              <a:rPr lang="de-DE" err="1"/>
              <a:t>apply</a:t>
            </a:r>
            <a:r>
              <a:rPr lang="de-DE"/>
              <a:t> on </a:t>
            </a:r>
            <a:r>
              <a:rPr lang="de-DE" err="1"/>
              <a:t>imported</a:t>
            </a:r>
            <a:r>
              <a:rPr lang="de-DE"/>
              <a:t> chips.</a:t>
            </a:r>
          </a:p>
          <a:p>
            <a:r>
              <a:rPr lang="de-DE"/>
              <a:t>• Defense Spending: </a:t>
            </a:r>
            <a:r>
              <a:rPr lang="de-DE" err="1"/>
              <a:t>Urged</a:t>
            </a:r>
            <a:r>
              <a:rPr lang="de-DE"/>
              <a:t> Taiwan to </a:t>
            </a:r>
            <a:r>
              <a:rPr lang="de-DE" err="1"/>
              <a:t>increase</a:t>
            </a:r>
            <a:r>
              <a:rPr lang="de-DE"/>
              <a:t> defense spending to 10% of </a:t>
            </a:r>
            <a:r>
              <a:rPr lang="de-DE" err="1"/>
              <a:t>its</a:t>
            </a:r>
            <a:r>
              <a:rPr lang="de-DE"/>
              <a:t> GDP (2.5 - 3%)</a:t>
            </a:r>
          </a:p>
          <a:p>
            <a:r>
              <a:rPr lang="de-DE"/>
              <a:t>• America First Policy: </a:t>
            </a:r>
            <a:r>
              <a:rPr lang="de-DE" err="1"/>
              <a:t>Expected</a:t>
            </a:r>
            <a:r>
              <a:rPr lang="de-DE"/>
              <a:t> </a:t>
            </a:r>
            <a:r>
              <a:rPr lang="de-DE" err="1"/>
              <a:t>allies</a:t>
            </a:r>
            <a:r>
              <a:rPr lang="de-DE"/>
              <a:t>, </a:t>
            </a:r>
            <a:r>
              <a:rPr lang="de-DE" err="1"/>
              <a:t>including</a:t>
            </a:r>
            <a:r>
              <a:rPr lang="de-DE"/>
              <a:t> Taiwan, to take more </a:t>
            </a:r>
            <a:r>
              <a:rPr lang="de-DE" err="1"/>
              <a:t>responsibility</a:t>
            </a:r>
            <a:r>
              <a:rPr lang="de-DE"/>
              <a:t> for their defense.</a:t>
            </a:r>
          </a:p>
          <a:p>
            <a:r>
              <a:rPr lang="de-DE"/>
              <a:t>• </a:t>
            </a:r>
            <a:r>
              <a:rPr lang="de-DE" err="1"/>
              <a:t>Uncertain</a:t>
            </a:r>
            <a:r>
              <a:rPr lang="de-DE"/>
              <a:t> Support: </a:t>
            </a:r>
            <a:r>
              <a:rPr lang="de-DE" err="1"/>
              <a:t>Created</a:t>
            </a:r>
            <a:r>
              <a:rPr lang="de-DE"/>
              <a:t> </a:t>
            </a:r>
            <a:r>
              <a:rPr lang="de-DE" err="1"/>
              <a:t>ambiguity</a:t>
            </a:r>
            <a:r>
              <a:rPr lang="de-DE"/>
              <a:t> on direct military support, </a:t>
            </a:r>
            <a:r>
              <a:rPr lang="de-DE" err="1"/>
              <a:t>increasing</a:t>
            </a:r>
            <a:r>
              <a:rPr lang="de-DE"/>
              <a:t> Taiwan’s </a:t>
            </a:r>
            <a:r>
              <a:rPr lang="de-DE" err="1"/>
              <a:t>vulnerability</a:t>
            </a:r>
            <a:r>
              <a:rPr lang="de-DE"/>
              <a:t>.</a:t>
            </a:r>
          </a:p>
          <a:p>
            <a:endParaRPr lang="en-GB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18113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Chips act is moving Fabs back to the </a:t>
            </a:r>
            <a:r>
              <a:rPr lang="en-GB" err="1"/>
              <a:t>usa</a:t>
            </a:r>
            <a:endParaRPr lang="en-GB"/>
          </a:p>
          <a:p>
            <a:r>
              <a:rPr lang="en-GB"/>
              <a:t>Also the Know how is moved back through </a:t>
            </a:r>
            <a:r>
              <a:rPr lang="en-GB" err="1"/>
              <a:t>tarrifs</a:t>
            </a:r>
            <a:r>
              <a:rPr lang="en-GB"/>
              <a:t> and global cooperation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50318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err="1"/>
              <a:t>Increasing</a:t>
            </a:r>
            <a:r>
              <a:rPr lang="de-DE" b="1"/>
              <a:t> </a:t>
            </a:r>
            <a:r>
              <a:rPr lang="de-DE" b="1" err="1"/>
              <a:t>aggression</a:t>
            </a:r>
            <a:r>
              <a:rPr lang="de-DE" b="1"/>
              <a:t> from China1995 </a:t>
            </a:r>
            <a:endParaRPr lang="en-GB" b="1"/>
          </a:p>
          <a:p>
            <a:r>
              <a:rPr lang="de-DE" b="1"/>
              <a:t>First </a:t>
            </a:r>
            <a:r>
              <a:rPr lang="de-DE" b="1" err="1"/>
              <a:t>democratic</a:t>
            </a:r>
            <a:r>
              <a:rPr lang="de-DE" b="1"/>
              <a:t> </a:t>
            </a:r>
            <a:r>
              <a:rPr lang="de-DE" b="1" err="1"/>
              <a:t>elections</a:t>
            </a:r>
            <a:r>
              <a:rPr lang="de-DE" b="1"/>
              <a:t> Taiwan</a:t>
            </a:r>
            <a:endParaRPr lang="en-GB" b="1"/>
          </a:p>
          <a:p>
            <a:r>
              <a:rPr lang="de-DE" b="1"/>
              <a:t>2022 Speaker of the House of </a:t>
            </a:r>
            <a:r>
              <a:rPr lang="de-DE" b="1" err="1"/>
              <a:t>Representatives</a:t>
            </a:r>
            <a:r>
              <a:rPr lang="de-DE" b="1"/>
              <a:t> USA </a:t>
            </a:r>
            <a:r>
              <a:rPr lang="de-DE" b="1" err="1"/>
              <a:t>Visit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6970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err="1"/>
              <a:t>Militarization</a:t>
            </a:r>
            <a:r>
              <a:rPr lang="de-DE" b="1"/>
              <a:t> of the </a:t>
            </a:r>
            <a:r>
              <a:rPr lang="de-DE" b="1" err="1"/>
              <a:t>region</a:t>
            </a:r>
            <a:endParaRPr lang="en-GB" b="1"/>
          </a:p>
          <a:p>
            <a:r>
              <a:rPr lang="de-DE" b="1" err="1"/>
              <a:t>Dashed</a:t>
            </a:r>
            <a:r>
              <a:rPr lang="de-DE" b="1"/>
              <a:t> yellow line</a:t>
            </a:r>
            <a:r>
              <a:rPr lang="en-GB" b="1"/>
              <a:t> 10 Dash line</a:t>
            </a:r>
          </a:p>
          <a:p>
            <a:r>
              <a:rPr lang="en-GB" b="1"/>
              <a:t>Considered Chinese waters by china -&gt; Not agreeing with international sea rights of the un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14197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Germany </a:t>
            </a:r>
            <a:r>
              <a:rPr lang="de-DE" err="1"/>
              <a:t>does</a:t>
            </a:r>
            <a:r>
              <a:rPr lang="de-DE"/>
              <a:t> not </a:t>
            </a:r>
            <a:r>
              <a:rPr lang="de-DE" err="1"/>
              <a:t>recognize</a:t>
            </a:r>
            <a:r>
              <a:rPr lang="de-DE"/>
              <a:t> Taiwan as independent </a:t>
            </a:r>
            <a:r>
              <a:rPr lang="de-DE" err="1"/>
              <a:t>either</a:t>
            </a:r>
            <a:endParaRPr lang="en-GB"/>
          </a:p>
          <a:p>
            <a:r>
              <a:rPr lang="de-DE"/>
              <a:t>At the same time, we are </a:t>
            </a:r>
            <a:r>
              <a:rPr lang="de-DE" err="1"/>
              <a:t>dependent</a:t>
            </a:r>
            <a:r>
              <a:rPr lang="de-DE"/>
              <a:t> on Taiwan as a </a:t>
            </a:r>
            <a:r>
              <a:rPr lang="de-DE" err="1"/>
              <a:t>microchip</a:t>
            </a:r>
            <a:r>
              <a:rPr lang="de-DE"/>
              <a:t> </a:t>
            </a:r>
            <a:r>
              <a:rPr lang="de-DE" err="1"/>
              <a:t>producer</a:t>
            </a:r>
            <a:r>
              <a:rPr lang="de-DE"/>
              <a:t> and </a:t>
            </a:r>
            <a:r>
              <a:rPr lang="en-GB"/>
              <a:t>they are a </a:t>
            </a:r>
            <a:r>
              <a:rPr lang="de-DE" err="1"/>
              <a:t>democracy</a:t>
            </a:r>
            <a:endParaRPr lang="en-GB"/>
          </a:p>
          <a:p>
            <a:r>
              <a:rPr lang="de-DE"/>
              <a:t>But</a:t>
            </a:r>
            <a:r>
              <a:rPr lang="en-GB"/>
              <a:t> </a:t>
            </a:r>
            <a:r>
              <a:rPr lang="de-DE"/>
              <a:t>we </a:t>
            </a:r>
            <a:r>
              <a:rPr lang="de-DE" err="1"/>
              <a:t>cannot</a:t>
            </a:r>
            <a:r>
              <a:rPr lang="de-DE"/>
              <a:t> </a:t>
            </a:r>
            <a:r>
              <a:rPr lang="en-GB"/>
              <a:t>recognise them </a:t>
            </a:r>
            <a:r>
              <a:rPr lang="de-DE" err="1"/>
              <a:t>because</a:t>
            </a:r>
            <a:r>
              <a:rPr lang="de-DE"/>
              <a:t> of our economic </a:t>
            </a:r>
            <a:r>
              <a:rPr lang="de-DE" err="1"/>
              <a:t>dependence</a:t>
            </a:r>
            <a:r>
              <a:rPr lang="de-DE"/>
              <a:t> on China as a </a:t>
            </a:r>
            <a:r>
              <a:rPr lang="de-DE" err="1"/>
              <a:t>producer</a:t>
            </a:r>
            <a:r>
              <a:rPr lang="de-DE"/>
              <a:t>/customer</a:t>
            </a:r>
            <a:endParaRPr lang="en-GB"/>
          </a:p>
          <a:p>
            <a:r>
              <a:rPr lang="de-DE"/>
              <a:t>But </a:t>
            </a:r>
            <a:r>
              <a:rPr lang="de-DE" err="1"/>
              <a:t>would</a:t>
            </a:r>
            <a:r>
              <a:rPr lang="de-DE"/>
              <a:t> have to </a:t>
            </a:r>
            <a:r>
              <a:rPr lang="en-GB"/>
              <a:t>take action in potential</a:t>
            </a:r>
            <a:r>
              <a:rPr lang="de-DE"/>
              <a:t> war </a:t>
            </a:r>
            <a:r>
              <a:rPr lang="de-DE" err="1"/>
              <a:t>against</a:t>
            </a:r>
            <a:r>
              <a:rPr lang="de-DE"/>
              <a:t> China</a:t>
            </a:r>
            <a:r>
              <a:rPr lang="en-GB"/>
              <a:t> (NATO)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41924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These are my </a:t>
            </a:r>
            <a:r>
              <a:rPr lang="de-DE" err="1"/>
              <a:t>sources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25017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Danke fürs Zuhören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8588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Today I am talking about</a:t>
            </a:r>
            <a:endParaRPr lang="en-GB"/>
          </a:p>
          <a:p>
            <a:r>
              <a:rPr lang="de-DE"/>
              <a:t>I </a:t>
            </a:r>
            <a:r>
              <a:rPr lang="de-DE" err="1"/>
              <a:t>introduce</a:t>
            </a:r>
            <a:r>
              <a:rPr lang="de-DE"/>
              <a:t> you</a:t>
            </a:r>
            <a:endParaRPr lang="en-GB"/>
          </a:p>
          <a:p>
            <a:r>
              <a:rPr lang="de-DE"/>
              <a:t>I </a:t>
            </a:r>
            <a:r>
              <a:rPr lang="de-DE" err="1"/>
              <a:t>come</a:t>
            </a:r>
            <a:r>
              <a:rPr lang="de-DE"/>
              <a:t> to the </a:t>
            </a:r>
            <a:r>
              <a:rPr lang="de-DE" err="1"/>
              <a:t>topic</a:t>
            </a:r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85633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/>
              <a:t>Karikaturen</a:t>
            </a:r>
            <a:r>
              <a:rPr lang="de-DE"/>
              <a:t> mitgebracht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Fragen, </a:t>
            </a:r>
            <a:r>
              <a:rPr lang="de-DE" err="1"/>
              <a:t>Meinunge</a:t>
            </a:r>
            <a:r>
              <a:rPr lang="de-DE"/>
              <a:t>, Feedback?</a:t>
            </a:r>
            <a:endParaRPr lang="en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9376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i="0">
                <a:solidFill>
                  <a:srgbClr val="FFFFFF"/>
                </a:solidFill>
                <a:effectLst/>
                <a:latin typeface=".SFUI-Regular"/>
              </a:rPr>
              <a:t>- Electronic </a:t>
            </a:r>
            <a:r>
              <a:rPr lang="de-DE" b="0" i="0" err="1">
                <a:solidFill>
                  <a:srgbClr val="FFFFFF"/>
                </a:solidFill>
                <a:effectLst/>
                <a:latin typeface=".SFUI-Regular"/>
              </a:rPr>
              <a:t>circuits</a:t>
            </a:r>
            <a:r>
              <a:rPr lang="de-DE" b="0" i="0">
                <a:solidFill>
                  <a:srgbClr val="FFFFFF"/>
                </a:solidFill>
                <a:effectLst/>
                <a:latin typeface=".SFUI-Regular"/>
              </a:rPr>
              <a:t> / logic </a:t>
            </a:r>
            <a:r>
              <a:rPr lang="de-DE" b="0" i="0" err="1">
                <a:solidFill>
                  <a:srgbClr val="FFFFFF"/>
                </a:solidFill>
                <a:effectLst/>
                <a:latin typeface=".SFUI-Regular"/>
              </a:rPr>
              <a:t>components</a:t>
            </a:r>
            <a:r>
              <a:rPr lang="de-DE" b="0" i="0">
                <a:solidFill>
                  <a:srgbClr val="FFFFFF"/>
                </a:solidFill>
                <a:effectLst/>
                <a:latin typeface=".SFUI-Regular"/>
              </a:rPr>
              <a:t> which </a:t>
            </a:r>
            <a:r>
              <a:rPr lang="de-DE" b="0" i="0" err="1">
                <a:solidFill>
                  <a:srgbClr val="FFFFFF"/>
                </a:solidFill>
                <a:effectLst/>
                <a:latin typeface=".SFUI-Regular"/>
              </a:rPr>
              <a:t>sit</a:t>
            </a:r>
            <a:r>
              <a:rPr lang="de-DE" b="0" i="0">
                <a:solidFill>
                  <a:srgbClr val="FFFFFF"/>
                </a:solidFill>
                <a:effectLst/>
                <a:latin typeface=".SFUI-Regular"/>
              </a:rPr>
              <a:t> on silicon, a </a:t>
            </a:r>
            <a:r>
              <a:rPr lang="de-DE" b="0" i="0" err="1">
                <a:solidFill>
                  <a:srgbClr val="FFFFFF"/>
                </a:solidFill>
                <a:effectLst/>
                <a:latin typeface=".SFUI-Regular"/>
              </a:rPr>
              <a:t>so-called</a:t>
            </a:r>
            <a:r>
              <a:rPr lang="de-DE" b="0" i="0">
                <a:solidFill>
                  <a:srgbClr val="FFFFFF"/>
                </a:solidFill>
                <a:effectLst/>
                <a:latin typeface=".SFUI-Regular"/>
              </a:rPr>
              <a:t> "</a:t>
            </a:r>
            <a:r>
              <a:rPr lang="de-DE" b="0" i="0" err="1">
                <a:solidFill>
                  <a:srgbClr val="FFFFFF"/>
                </a:solidFill>
                <a:effectLst/>
                <a:latin typeface=".SFUI-Regular"/>
              </a:rPr>
              <a:t>semiconductor</a:t>
            </a:r>
            <a:r>
              <a:rPr lang="de-DE" b="0" i="0">
                <a:solidFill>
                  <a:srgbClr val="FFFFFF"/>
                </a:solidFill>
                <a:effectLst/>
                <a:latin typeface=".SFUI-Regular"/>
              </a:rPr>
              <a:t>", </a:t>
            </a:r>
            <a:r>
              <a:rPr lang="de-DE" b="0" i="0" err="1">
                <a:solidFill>
                  <a:srgbClr val="FFFFFF"/>
                </a:solidFill>
                <a:effectLst/>
                <a:latin typeface=".SFUI-Regular"/>
              </a:rPr>
              <a:t>small</a:t>
            </a:r>
            <a:r>
              <a:rPr lang="de-DE" b="0" i="0">
                <a:solidFill>
                  <a:srgbClr val="FFFFFF"/>
                </a:solidFill>
                <a:effectLst/>
                <a:latin typeface=".SFUI-Regular"/>
              </a:rPr>
              <a:t> switches 1 and 0</a:t>
            </a:r>
            <a:endParaRPr lang="de-DE">
              <a:solidFill>
                <a:srgbClr val="FFFFFF"/>
              </a:solidFill>
              <a:effectLst/>
              <a:latin typeface=".SF UI"/>
            </a:endParaRPr>
          </a:p>
          <a:p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389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ASML Lithography </a:t>
            </a:r>
            <a:r>
              <a:rPr lang="en-GB" err="1"/>
              <a:t>maschines</a:t>
            </a:r>
            <a:r>
              <a:rPr lang="en-GB"/>
              <a:t> 300 </a:t>
            </a:r>
            <a:r>
              <a:rPr lang="en-GB" err="1"/>
              <a:t>Mio</a:t>
            </a:r>
            <a:r>
              <a:rPr lang="en-GB"/>
              <a:t> / per</a:t>
            </a:r>
          </a:p>
          <a:p>
            <a:r>
              <a:rPr lang="en-GB"/>
              <a:t>Waver Are Produced</a:t>
            </a:r>
          </a:p>
          <a:p>
            <a:r>
              <a:rPr lang="en-GB"/>
              <a:t>Jenson Huang with a waver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35285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- Technical </a:t>
            </a:r>
            <a:r>
              <a:rPr lang="de-DE" err="1"/>
              <a:t>equipment</a:t>
            </a:r>
            <a:r>
              <a:rPr lang="de-DE"/>
              <a:t> / Military </a:t>
            </a:r>
            <a:r>
              <a:rPr lang="de-DE" err="1"/>
              <a:t>equipment</a:t>
            </a:r>
            <a:r>
              <a:rPr lang="de-DE"/>
              <a:t> / Space travel / Cars- Chips = economic power - </a:t>
            </a:r>
            <a:r>
              <a:rPr lang="de-DE" err="1"/>
              <a:t>Entire</a:t>
            </a:r>
            <a:r>
              <a:rPr lang="de-DE"/>
              <a:t> modern economy is </a:t>
            </a:r>
            <a:r>
              <a:rPr lang="de-DE" err="1"/>
              <a:t>dependent</a:t>
            </a:r>
            <a:r>
              <a:rPr lang="de-DE"/>
              <a:t> on it- Chip crisis (what </a:t>
            </a:r>
            <a:r>
              <a:rPr lang="de-DE" err="1"/>
              <a:t>happens</a:t>
            </a:r>
            <a:r>
              <a:rPr lang="de-DE"/>
              <a:t> if they are missing)</a:t>
            </a:r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60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Where</a:t>
            </a:r>
            <a:r>
              <a:rPr lang="de-DE"/>
              <a:t> in the world are </a:t>
            </a:r>
            <a:r>
              <a:rPr lang="de-DE" err="1"/>
              <a:t>microchips</a:t>
            </a:r>
            <a:r>
              <a:rPr lang="de-DE"/>
              <a:t> </a:t>
            </a:r>
            <a:r>
              <a:rPr lang="de-DE" err="1"/>
              <a:t>mainly</a:t>
            </a:r>
            <a:r>
              <a:rPr lang="de-DE"/>
              <a:t> </a:t>
            </a:r>
            <a:r>
              <a:rPr lang="de-DE" err="1"/>
              <a:t>produced</a:t>
            </a:r>
            <a:r>
              <a:rPr lang="de-DE"/>
              <a:t>?</a:t>
            </a:r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39166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South Korea</a:t>
            </a:r>
            <a:endParaRPr lang="en-GB"/>
          </a:p>
          <a:p>
            <a:r>
              <a:rPr lang="de-DE"/>
              <a:t>Taiwan (See how </a:t>
            </a:r>
            <a:r>
              <a:rPr lang="de-DE" err="1"/>
              <a:t>close</a:t>
            </a:r>
            <a:r>
              <a:rPr lang="de-DE"/>
              <a:t> Taiwan is to China)</a:t>
            </a:r>
            <a:endParaRPr lang="en-GB"/>
          </a:p>
          <a:p>
            <a:r>
              <a:rPr lang="en-GB"/>
              <a:t>USA but still in construction, coming back later to it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23406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Factories</a:t>
            </a:r>
            <a:r>
              <a:rPr lang="de-DE"/>
              <a:t> Super </a:t>
            </a:r>
            <a:r>
              <a:rPr lang="de-DE" err="1"/>
              <a:t>Expensive</a:t>
            </a:r>
            <a:endParaRPr lang="en-GB"/>
          </a:p>
          <a:p>
            <a:r>
              <a:rPr lang="de-DE"/>
              <a:t>Only large </a:t>
            </a:r>
            <a:r>
              <a:rPr lang="de-DE" err="1"/>
              <a:t>companies</a:t>
            </a:r>
            <a:r>
              <a:rPr lang="de-DE"/>
              <a:t> can </a:t>
            </a:r>
            <a:r>
              <a:rPr lang="de-DE" err="1"/>
              <a:t>participate</a:t>
            </a:r>
            <a:r>
              <a:rPr lang="de-DE"/>
              <a:t> </a:t>
            </a:r>
            <a:endParaRPr lang="en-GB"/>
          </a:p>
          <a:p>
            <a:r>
              <a:rPr lang="de-DE"/>
              <a:t>Hard to catch up</a:t>
            </a:r>
            <a:endParaRPr lang="en-GB"/>
          </a:p>
          <a:p>
            <a:r>
              <a:rPr lang="de-DE"/>
              <a:t>The Chinese </a:t>
            </a:r>
            <a:r>
              <a:rPr lang="de-DE" err="1"/>
              <a:t>government</a:t>
            </a:r>
            <a:r>
              <a:rPr lang="de-DE"/>
              <a:t> also </a:t>
            </a:r>
            <a:r>
              <a:rPr lang="de-DE" err="1"/>
              <a:t>wants</a:t>
            </a:r>
            <a:r>
              <a:rPr lang="de-DE"/>
              <a:t> to change this </a:t>
            </a:r>
            <a:endParaRPr lang="en-GB"/>
          </a:p>
          <a:p>
            <a:r>
              <a:rPr lang="de-DE"/>
              <a:t>China and Russia have their </a:t>
            </a:r>
            <a:r>
              <a:rPr lang="de-DE" err="1"/>
              <a:t>own</a:t>
            </a:r>
            <a:r>
              <a:rPr lang="de-DE"/>
              <a:t> </a:t>
            </a:r>
            <a:r>
              <a:rPr lang="de-DE" err="1"/>
              <a:t>producers</a:t>
            </a:r>
            <a:r>
              <a:rPr lang="de-DE"/>
              <a:t> but are about 10 years </a:t>
            </a:r>
            <a:r>
              <a:rPr lang="de-DE" err="1"/>
              <a:t>behind</a:t>
            </a:r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3928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Value Chain</a:t>
            </a:r>
          </a:p>
          <a:p>
            <a:r>
              <a:rPr lang="en-GB" err="1"/>
              <a:t>Foundaries</a:t>
            </a:r>
            <a:r>
              <a:rPr lang="en-GB"/>
              <a:t> are the bottle neck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E64EA-0931-44D6-8899-CC02E8388E52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2342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4270D-91DC-FDB7-079F-9CDBBD4FB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E4A316-188D-8FB7-B63B-F84135D5A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E0C865-4A0B-B728-7C8E-906AEA173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9D0CFD-FDC8-CB27-A732-2A4DC93CD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CE4572-FEF1-9195-5FC5-9FEFD100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34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18FB1-EFB1-C594-0F0C-213D39776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17BEE6A-2C98-4B11-C2C6-13B3F19F9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F0BB23-ABDB-5ACA-3E5E-41FF90F1D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DAA347-A99C-6488-BC34-514F47D50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6830CB-1DDA-635A-EC32-072C4ECE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48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005FDE2-32D5-28A3-2504-F2BFA1FE15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6508FE-30B1-CE0A-F695-05500B807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ECEFA5-AED1-DDC3-DA26-86FA3C5ED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245121-7E91-301A-CFDB-D5E1557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8302C0-CC41-6663-D24A-57CA41F7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37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C2682-5973-AD63-558C-4E012AF7F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DDABC1-389B-F417-4AC5-2CD1E5144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50A894-86A7-2929-8B8A-779FD562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53E44E-BEB2-2D7E-91C2-649F6C545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0ADB9B-3930-682C-5861-1494B97B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8DE4C-AAA5-0E77-1C83-09B2FFC4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4DC07-D2DF-DF7A-4F69-A13086336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7A5CD5-8CCB-BF14-673D-B0185FEED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4D7660-8070-41B4-FF8F-FE2357AE4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0CB864-55A6-8ACE-6FFC-790A4DCA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80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68E1D-255C-3E9F-D87D-2AEC4960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322DBB-EC7D-A378-9CCC-DEFFBC11D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74BBFD-8511-430B-AFC4-8F8B71615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FF6038-6AAA-17B0-6EAC-64D59380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AB7124-2399-B7CC-BEA7-86C6CA5D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265EDB-D62E-7F15-0191-E6963B04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273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2872C-281A-682D-E630-55F6182A8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E7C88D-7AEE-1D37-9CA0-34CB830EF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AA9974-30BF-0E12-9456-A12151468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B7B852-15CE-17A7-BF32-F5630FA3C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E821CDA-FDDF-CB57-F7C1-1B19753023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68530B4-5353-72AC-0E17-C6FDB794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B5681D3-9BBD-97EF-89A3-6B269D879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3AA1666-C290-EE70-7202-BF0751A3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25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8CAD73-71DC-141E-8651-2327AE30C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D24D13-56D9-5417-3BF6-7A6D0675A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C5CC93D-9E5E-A9ED-F217-E90A480F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87C488-DAD2-F8A1-0542-E7EE83997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0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E10DEA0-FFA5-30DC-293F-2B505F2D9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76CD4C-E491-8962-7094-59CB1F470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0E2FCC-80CF-E505-56D8-E00F6AEBF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64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53415-1635-143C-2F97-FAA9EC696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710CE4-20B9-845E-1D1F-BAD6EEB11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E108A0-6986-D83D-C241-7A54ACA50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0D2C16-842A-0857-F893-82728222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022A29-1925-224A-0457-99B5FAC72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299370-E40B-DAC1-FC98-22159C96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03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9E2118-D2F7-12CF-2B06-6DB9421F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4C84FA4-175A-ECD3-6394-1F4BF30B35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F2AE7BF-8C1D-E530-13A6-674D7E592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2F1E451-8ED9-6809-2693-BBF6BC07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B84B60-E2BE-DDE6-3F33-59F7A1171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DB5E2A-1B35-F271-47E2-A5FDA523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55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2D06F9-4E29-55DD-4FCB-6D0B3A99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65A420-7E60-93D8-5D0A-FD790F7DF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EB7FDC-64A1-C328-4BCB-F17DA0941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01CF1-2ABE-004B-9A99-5979BEE9A1DD}" type="datetimeFigureOut">
              <a:rPr lang="de-DE" smtClean="0"/>
              <a:t>11.04.2025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67BFA1-605E-2397-E940-82CE74B84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57A7D5-C1A4-124C-F88E-B0C48C7EF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DF137-F4CC-8848-AB2E-8148645F92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6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_zz3239DA0&amp;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uters.com/breakingviews/taiwan-digs-trenches-battle-chip-talent-2022-08-17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7" name="Rectangle 1086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eek In Review: Semiconductor Manufacturing, Test">
            <a:extLst>
              <a:ext uri="{FF2B5EF4-FFF2-40B4-BE49-F238E27FC236}">
                <a16:creationId xmlns:a16="http://schemas.microsoft.com/office/drawing/2014/main" id="{E3560CD6-9EF3-FEFB-8FE9-08D274E89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6" t="189" r="2564"/>
          <a:stretch/>
        </p:blipFill>
        <p:spPr bwMode="auto">
          <a:xfrm>
            <a:off x="-2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9" name="Rectangle 1088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15895E-8F72-5B04-CA68-4B7F370BD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>
                <a:solidFill>
                  <a:schemeClr val="bg1"/>
                </a:solidFill>
              </a:rPr>
              <a:t>The geopolitics of microchips</a:t>
            </a:r>
            <a:endParaRPr lang="de-DE" sz="4800">
              <a:solidFill>
                <a:schemeClr val="bg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89DB09D-0C43-7984-798D-5A217865A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r>
              <a:rPr lang="de-DE" sz="2000">
                <a:solidFill>
                  <a:schemeClr val="bg1"/>
                </a:solidFill>
              </a:rPr>
              <a:t>Marc von Gehlen</a:t>
            </a:r>
          </a:p>
          <a:p>
            <a:pPr algn="l"/>
            <a:r>
              <a:rPr lang="de-DE" sz="2000">
                <a:solidFill>
                  <a:schemeClr val="bg1"/>
                </a:solidFill>
              </a:rPr>
              <a:t>BKFH</a:t>
            </a:r>
          </a:p>
        </p:txBody>
      </p:sp>
      <p:sp>
        <p:nvSpPr>
          <p:cNvPr id="1091" name="Rectangle 109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93" name="Rectangle 109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05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C6BB5A-92B1-DF4E-8B74-8FCC05B8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62" y="680482"/>
            <a:ext cx="2955852" cy="3283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2800">
                <a:solidFill>
                  <a:schemeClr val="tx1">
                    <a:lumMod val="65000"/>
                    <a:lumOff val="35000"/>
                  </a:schemeClr>
                </a:solidFill>
              </a:rPr>
              <a:t>Market share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3F1DDC5-A027-D2F0-C831-AB9CB51FE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9160964"/>
              </p:ext>
            </p:extLst>
          </p:nvPr>
        </p:nvGraphicFramePr>
        <p:xfrm>
          <a:off x="5462674" y="680483"/>
          <a:ext cx="6052010" cy="5497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12">
            <a:extLst>
              <a:ext uri="{FF2B5EF4-FFF2-40B4-BE49-F238E27FC236}">
                <a16:creationId xmlns:a16="http://schemas.microsoft.com/office/drawing/2014/main" id="{1CD06F52-AD87-56D7-30A1-CDF202AA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208" y="3634201"/>
            <a:ext cx="1616630" cy="12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amsung Foundry Announces 10nm SoC In Mass-Production">
            <a:extLst>
              <a:ext uri="{FF2B5EF4-FFF2-40B4-BE49-F238E27FC236}">
                <a16:creationId xmlns:a16="http://schemas.microsoft.com/office/drawing/2014/main" id="{6399BA90-21E1-82F5-3694-AA8DE4AA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90" y="1974849"/>
            <a:ext cx="1562407" cy="4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Xi Jinping and the Future of CCP - Indian Defence Review">
            <a:extLst>
              <a:ext uri="{FF2B5EF4-FFF2-40B4-BE49-F238E27FC236}">
                <a16:creationId xmlns:a16="http://schemas.microsoft.com/office/drawing/2014/main" id="{166461C8-9620-5B08-7F06-9EA1A9D83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r="18844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0CC58C-7F67-4E60-5315-49A0E649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/>
              <a:t>China</a:t>
            </a:r>
            <a:r>
              <a:rPr lang="en-GB" sz="4000"/>
              <a:t>-</a:t>
            </a:r>
            <a:r>
              <a:rPr lang="de-DE" sz="4000"/>
              <a:t>Taiwan</a:t>
            </a:r>
            <a:r>
              <a:rPr lang="en-GB" sz="4000"/>
              <a:t> relationship</a:t>
            </a:r>
            <a:endParaRPr lang="en-DE" sz="40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C8A159-67C1-F736-8FC6-1D5F9F696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/>
              <a:t>- </a:t>
            </a:r>
            <a:r>
              <a:rPr lang="de-DE" sz="2000" err="1"/>
              <a:t>History</a:t>
            </a:r>
            <a:endParaRPr lang="de-DE" sz="2000"/>
          </a:p>
          <a:p>
            <a:pPr marL="0" indent="0">
              <a:buNone/>
            </a:pPr>
            <a:r>
              <a:rPr lang="de-DE" sz="2000"/>
              <a:t>- „</a:t>
            </a:r>
            <a:r>
              <a:rPr lang="de-DE" sz="2000" err="1"/>
              <a:t>One</a:t>
            </a:r>
            <a:r>
              <a:rPr lang="de-DE" sz="2000"/>
              <a:t> China </a:t>
            </a:r>
            <a:r>
              <a:rPr lang="de-DE" sz="2000" err="1"/>
              <a:t>policy</a:t>
            </a:r>
            <a:r>
              <a:rPr lang="de-DE" sz="2000"/>
              <a:t>“</a:t>
            </a:r>
          </a:p>
          <a:p>
            <a:pPr marL="0" indent="0">
              <a:buNone/>
            </a:pPr>
            <a:r>
              <a:rPr lang="de-DE" sz="2000"/>
              <a:t>- </a:t>
            </a:r>
            <a:r>
              <a:rPr lang="en-GB" sz="2000"/>
              <a:t>Trade dependencies</a:t>
            </a:r>
            <a:endParaRPr lang="de-DE" sz="2000"/>
          </a:p>
          <a:p>
            <a:pPr marL="0" indent="0">
              <a:buNone/>
            </a:pPr>
            <a:r>
              <a:rPr lang="de-DE" sz="2000"/>
              <a:t>- </a:t>
            </a:r>
            <a:r>
              <a:rPr lang="en-GB" sz="2000"/>
              <a:t>Separation movement</a:t>
            </a:r>
            <a:endParaRPr lang="de-DE" sz="20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349554C-FA99-7D96-43B6-F8B7B6DD9E69}"/>
              </a:ext>
            </a:extLst>
          </p:cNvPr>
          <p:cNvSpPr txBox="1"/>
          <p:nvPr/>
        </p:nvSpPr>
        <p:spPr>
          <a:xfrm>
            <a:off x="7531610" y="4301490"/>
            <a:ext cx="4049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Xi Jinping „We will never allow any organization, or political party, at any time or in any form, to separate any part of Chinese territory from China“</a:t>
            </a:r>
          </a:p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5806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6" name="Rectangle 13318">
            <a:extLst>
              <a:ext uri="{FF2B5EF4-FFF2-40B4-BE49-F238E27FC236}">
                <a16:creationId xmlns:a16="http://schemas.microsoft.com/office/drawing/2014/main" id="{8DF66CB0-1AD6-4D8C-BE70-897ADA64F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7" name="Rectangle 13320">
            <a:extLst>
              <a:ext uri="{FF2B5EF4-FFF2-40B4-BE49-F238E27FC236}">
                <a16:creationId xmlns:a16="http://schemas.microsoft.com/office/drawing/2014/main" id="{24C3B26D-D43F-467B-B943-E20A45E7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6802718" cy="5486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A5DF86-9D4F-B622-F2FC-AEC34751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274" y="1063256"/>
            <a:ext cx="5624624" cy="1097210"/>
          </a:xfrm>
        </p:spPr>
        <p:txBody>
          <a:bodyPr anchor="b">
            <a:normAutofit/>
          </a:bodyPr>
          <a:lstStyle/>
          <a:p>
            <a:pPr algn="ctr"/>
            <a:r>
              <a:rPr lang="de-DE" sz="3200">
                <a:solidFill>
                  <a:srgbClr val="595959"/>
                </a:solidFill>
              </a:rPr>
              <a:t>Taiwan Relations Act</a:t>
            </a:r>
            <a:endParaRPr lang="en-DE" sz="3200">
              <a:solidFill>
                <a:srgbClr val="595959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8519D5-D5A4-AC3A-4D46-9910BE56A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801" y="2447337"/>
            <a:ext cx="5475266" cy="3156022"/>
          </a:xfrm>
        </p:spPr>
        <p:txBody>
          <a:bodyPr anchor="t">
            <a:normAutofit/>
          </a:bodyPr>
          <a:lstStyle/>
          <a:p>
            <a:r>
              <a:rPr lang="en-GB" sz="2000">
                <a:solidFill>
                  <a:srgbClr val="595959"/>
                </a:solidFill>
              </a:rPr>
              <a:t>Policy </a:t>
            </a:r>
            <a:r>
              <a:rPr lang="de-DE" sz="2000">
                <a:solidFill>
                  <a:srgbClr val="595959"/>
                </a:solidFill>
              </a:rPr>
              <a:t>USA-Taiwan-China</a:t>
            </a:r>
          </a:p>
          <a:p>
            <a:r>
              <a:rPr lang="en-GB" sz="2000">
                <a:solidFill>
                  <a:srgbClr val="595959"/>
                </a:solidFill>
              </a:rPr>
              <a:t>Defence of </a:t>
            </a:r>
            <a:r>
              <a:rPr lang="de-DE" sz="2000">
                <a:solidFill>
                  <a:srgbClr val="595959"/>
                </a:solidFill>
              </a:rPr>
              <a:t>Taiwan </a:t>
            </a:r>
            <a:r>
              <a:rPr lang="en-GB" sz="2000">
                <a:solidFill>
                  <a:srgbClr val="595959"/>
                </a:solidFill>
              </a:rPr>
              <a:t>in a </a:t>
            </a:r>
            <a:r>
              <a:rPr lang="de-DE" sz="2000">
                <a:solidFill>
                  <a:srgbClr val="595959"/>
                </a:solidFill>
              </a:rPr>
              <a:t>Invasion</a:t>
            </a:r>
          </a:p>
          <a:p>
            <a:r>
              <a:rPr lang="en-GB" sz="2000">
                <a:solidFill>
                  <a:srgbClr val="595959"/>
                </a:solidFill>
              </a:rPr>
              <a:t>Potential to escalate to a intercontinental</a:t>
            </a:r>
            <a:r>
              <a:rPr lang="de-DE" sz="2000">
                <a:solidFill>
                  <a:srgbClr val="595959"/>
                </a:solidFill>
              </a:rPr>
              <a:t> </a:t>
            </a:r>
            <a:r>
              <a:rPr lang="en-GB" sz="2000">
                <a:solidFill>
                  <a:srgbClr val="595959"/>
                </a:solidFill>
              </a:rPr>
              <a:t>war</a:t>
            </a:r>
            <a:r>
              <a:rPr lang="de-DE" sz="2000">
                <a:solidFill>
                  <a:srgbClr val="595959"/>
                </a:solidFill>
              </a:rPr>
              <a:t> USA-China?</a:t>
            </a:r>
            <a:endParaRPr lang="en-DE" sz="2000">
              <a:solidFill>
                <a:srgbClr val="595959"/>
              </a:solidFill>
            </a:endParaRPr>
          </a:p>
        </p:txBody>
      </p:sp>
      <p:pic>
        <p:nvPicPr>
          <p:cNvPr id="13314" name="Picture 2" descr="1190. A Legislative History of The Taiwan Relations Act Vol. 4 / Hon ...">
            <a:extLst>
              <a:ext uri="{FF2B5EF4-FFF2-40B4-BE49-F238E27FC236}">
                <a16:creationId xmlns:a16="http://schemas.microsoft.com/office/drawing/2014/main" id="{9083DFA4-981B-329E-3359-658AACF2F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 r="1" b="7653"/>
          <a:stretch/>
        </p:blipFill>
        <p:spPr bwMode="auto">
          <a:xfrm>
            <a:off x="7461069" y="685799"/>
            <a:ext cx="4117787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48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9" name="Rectangle 1034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Freeform: Shape 1036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3D8262-237E-49AF-A35F-D7D97F23E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en-GB"/>
              <a:t> Current stance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BAC80E-4A9F-3043-881C-B3B2EE551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4772974" cy="3553581"/>
          </a:xfrm>
        </p:spPr>
        <p:txBody>
          <a:bodyPr>
            <a:normAutofit/>
          </a:bodyPr>
          <a:lstStyle/>
          <a:p>
            <a:r>
              <a:rPr lang="de-DE" sz="2000"/>
              <a:t>„Chips Act“</a:t>
            </a:r>
          </a:p>
          <a:p>
            <a:r>
              <a:rPr lang="en-GB" sz="2000"/>
              <a:t>Trump</a:t>
            </a:r>
            <a:r>
              <a:rPr lang="de-DE" sz="2000"/>
              <a:t> </a:t>
            </a:r>
            <a:r>
              <a:rPr lang="en-GB" sz="2000"/>
              <a:t>stance</a:t>
            </a:r>
            <a:r>
              <a:rPr lang="de-DE" sz="2000"/>
              <a:t> </a:t>
            </a:r>
            <a:r>
              <a:rPr lang="en-GB" sz="2000"/>
              <a:t>2025</a:t>
            </a:r>
            <a:endParaRPr lang="de-DE" sz="2000"/>
          </a:p>
          <a:p>
            <a:r>
              <a:rPr lang="de-DE" sz="2000" err="1"/>
              <a:t>Increasing</a:t>
            </a:r>
            <a:r>
              <a:rPr lang="de-DE" sz="2000"/>
              <a:t> </a:t>
            </a:r>
            <a:r>
              <a:rPr lang="de-DE" sz="2000" err="1"/>
              <a:t>mititarization</a:t>
            </a:r>
            <a:endParaRPr lang="de-DE" sz="2000"/>
          </a:p>
          <a:p>
            <a:r>
              <a:rPr lang="en-GB" sz="2000"/>
              <a:t>Rising</a:t>
            </a:r>
            <a:r>
              <a:rPr lang="de-DE" sz="2000"/>
              <a:t> </a:t>
            </a:r>
            <a:r>
              <a:rPr lang="en-GB" sz="2000" err="1"/>
              <a:t>agression</a:t>
            </a:r>
            <a:r>
              <a:rPr lang="de-DE" sz="2000"/>
              <a:t> </a:t>
            </a:r>
            <a:r>
              <a:rPr lang="en-GB" sz="2000"/>
              <a:t>from</a:t>
            </a:r>
            <a:r>
              <a:rPr lang="de-DE" sz="2000"/>
              <a:t> China</a:t>
            </a:r>
          </a:p>
        </p:txBody>
      </p:sp>
      <p:pic>
        <p:nvPicPr>
          <p:cNvPr id="1026" name="Picture 2" descr="Japan Ground Self-Defense Force Deploys Missile Batteries to Miyakojima ...">
            <a:extLst>
              <a:ext uri="{FF2B5EF4-FFF2-40B4-BE49-F238E27FC236}">
                <a16:creationId xmlns:a16="http://schemas.microsoft.com/office/drawing/2014/main" id="{C8652023-812E-6B3D-A51A-E643A8EA1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8001" y="643468"/>
            <a:ext cx="3812741" cy="254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Person, Menschliches Gesicht, Mann, Finger enthält.&#10;&#10;Automatisch generierte Beschreibung">
            <a:extLst>
              <a:ext uri="{FF2B5EF4-FFF2-40B4-BE49-F238E27FC236}">
                <a16:creationId xmlns:a16="http://schemas.microsoft.com/office/drawing/2014/main" id="{516CDBBB-88B6-9389-0F3E-407D9B6CF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11" y="3665978"/>
            <a:ext cx="3848322" cy="256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4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CADA5-F098-C2AB-AB35-A3643742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CAE575-5EB7-9921-EFE1-18AD12DF0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A471D2-FA3A-9079-4A3B-2A6CAC23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399" y="25399"/>
            <a:ext cx="6807201" cy="680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66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ina's military exercises aimed at blockading Taiwan: defense ministry ...">
            <a:extLst>
              <a:ext uri="{FF2B5EF4-FFF2-40B4-BE49-F238E27FC236}">
                <a16:creationId xmlns:a16="http://schemas.microsoft.com/office/drawing/2014/main" id="{D028C438-11FA-0707-2819-91D03C1257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066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Welt, Erde, Text, Karte enthält.&#10;&#10;Automatisch generierte Beschreibung">
            <a:extLst>
              <a:ext uri="{FF2B5EF4-FFF2-40B4-BE49-F238E27FC236}">
                <a16:creationId xmlns:a16="http://schemas.microsoft.com/office/drawing/2014/main" id="{88F90193-5124-D43C-8680-FD5AE11ED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101" t="4394" r="15464" b="2834"/>
          <a:stretch/>
        </p:blipFill>
        <p:spPr>
          <a:xfrm>
            <a:off x="1605886" y="-29706"/>
            <a:ext cx="8980227" cy="691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6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ina, Germany promise closer financial co-operation | CTV News">
            <a:extLst>
              <a:ext uri="{FF2B5EF4-FFF2-40B4-BE49-F238E27FC236}">
                <a16:creationId xmlns:a16="http://schemas.microsoft.com/office/drawing/2014/main" id="{3FAAF2BB-9622-7AF6-723F-76FD90A11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408E63F-B29D-9396-ABA6-E7384074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GB" sz="5000">
                <a:solidFill>
                  <a:schemeClr val="bg1"/>
                </a:solidFill>
              </a:rPr>
              <a:t>Germany stance</a:t>
            </a:r>
            <a:endParaRPr lang="de-DE" sz="5000">
              <a:solidFill>
                <a:schemeClr val="bg1"/>
              </a:solidFill>
            </a:endParaRPr>
          </a:p>
        </p:txBody>
      </p:sp>
      <p:sp>
        <p:nvSpPr>
          <p:cNvPr id="1121" name="Rectangle 10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2" name="Rectangle 10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33528-1154-FC64-AB65-71D18FFB9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Taiwan </a:t>
            </a:r>
            <a:r>
              <a:rPr lang="en-GB" sz="2000">
                <a:solidFill>
                  <a:schemeClr val="bg1"/>
                </a:solidFill>
              </a:rPr>
              <a:t>recognition</a:t>
            </a:r>
            <a:endParaRPr lang="de-DE" sz="20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Economic independence</a:t>
            </a:r>
            <a:endParaRPr lang="de-DE" sz="2000">
              <a:solidFill>
                <a:schemeClr val="bg1"/>
              </a:solidFill>
            </a:endParaRPr>
          </a:p>
          <a:p>
            <a:r>
              <a:rPr lang="de-DE" sz="2000">
                <a:solidFill>
                  <a:schemeClr val="bg1"/>
                </a:solidFill>
              </a:rPr>
              <a:t>USA NATO</a:t>
            </a:r>
          </a:p>
          <a:p>
            <a:endParaRPr lang="de-DE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69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43CD6-0F82-9EB3-E091-4C43B449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Quellen (Zugriff 29.09.2023 )</a:t>
            </a:r>
            <a:endParaRPr lang="en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6132D0-2C81-F39B-F175-9363DD2C3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400" u="sng">
                <a:solidFill>
                  <a:schemeClr val="accent1"/>
                </a:solidFill>
                <a:hlinkClick r:id="rId3"/>
              </a:rPr>
              <a:t>https://www.youtube.com/watch?v=k_zz3239DA0&amp;</a:t>
            </a:r>
            <a:endParaRPr lang="de-DE" sz="1400" u="sng">
              <a:solidFill>
                <a:schemeClr val="accent1"/>
              </a:solidFill>
            </a:endParaRPr>
          </a:p>
          <a:p>
            <a:r>
              <a:rPr lang="de-DE" sz="1400" b="0" i="0" u="sng" strike="noStrike">
                <a:solidFill>
                  <a:schemeClr val="accent1"/>
                </a:solidFill>
                <a:effectLst/>
              </a:rPr>
              <a:t>https://www.bbc.co.uk/history/historic_figures/kilby_and_noyce.shtml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400" b="0" i="0" u="sng" strike="noStrike">
                <a:solidFill>
                  <a:schemeClr val="accent1"/>
                </a:solidFill>
                <a:effectLst/>
              </a:rPr>
              <a:t>https://fedtechmagazine.com/article/2018/09/how-government-helped-spur-microchip-industry#:~:text=The%20Air%20Force%20and%20NASA,wrote%20in%20a%201988%20paper.</a:t>
            </a:r>
            <a:endParaRPr lang="de-DE" sz="1400" b="0" u="sng">
              <a:solidFill>
                <a:schemeClr val="accent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de-DE" sz="1400" b="0" u="sng">
                <a:solidFill>
                  <a:schemeClr val="accent1"/>
                </a:solidFill>
                <a:effectLst/>
              </a:rPr>
            </a:br>
            <a:r>
              <a:rPr lang="de-DE" sz="1400" b="0" i="0" u="sng" strike="noStrike">
                <a:solidFill>
                  <a:schemeClr val="accent1"/>
                </a:solidFill>
                <a:effectLst/>
              </a:rPr>
              <a:t>https://airandspace.si.edu/stories/editorial/apollo-guidance-computer-and-first-silicon-chips</a:t>
            </a:r>
            <a:endParaRPr lang="de-DE" sz="1400" b="0" u="sng">
              <a:solidFill>
                <a:schemeClr val="accent1"/>
              </a:solidFill>
              <a:effectLst/>
            </a:endParaRPr>
          </a:p>
          <a:p>
            <a:r>
              <a:rPr lang="de-DE" sz="1400" b="0" i="0" u="sng" strike="noStrike">
                <a:solidFill>
                  <a:schemeClr val="accent1"/>
                </a:solidFill>
                <a:effectLst/>
              </a:rPr>
              <a:t>https://www.csis.org/analysis/semiconductors-and-national-defense-what-are-stakes</a:t>
            </a:r>
          </a:p>
          <a:p>
            <a:r>
              <a:rPr lang="de-DE" sz="1400" b="0" i="0" u="sng" strike="noStrike">
                <a:solidFill>
                  <a:schemeClr val="accent1"/>
                </a:solidFill>
                <a:effectLst/>
              </a:rPr>
              <a:t>https://www.cnet.com/tech/computing/what-its-like-inside-a-7-billion-intel-fab/</a:t>
            </a:r>
            <a:endParaRPr lang="de-DE" sz="1400" u="sng">
              <a:solidFill>
                <a:schemeClr val="accent1"/>
              </a:solidFill>
            </a:endParaRPr>
          </a:p>
          <a:p>
            <a:r>
              <a:rPr lang="de-DE" sz="1400" b="0" i="0" u="sng" strike="noStrike">
                <a:solidFill>
                  <a:schemeClr val="accent1"/>
                </a:solidFill>
                <a:effectLst/>
              </a:rPr>
              <a:t>https://mediakron.bc.edu/edges/case-studies-in-the-taiwan-miracle/hsinchu-science-park-a-case-study-in-taiwans-shift-to-tech/from-industry-to-innovation-hsinchu-science-park-tsmc-and-the-development-of-taiwans-tech-sector/opening-hsinchu-science-park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400" b="0" i="0" u="sng" strike="noStrike">
                <a:solidFill>
                  <a:schemeClr val="accent1"/>
                </a:solidFill>
                <a:effectLst/>
              </a:rPr>
              <a:t>https://www.tsmc.com/english/aboutTSMC/company_profile#:~:text=TSMC's%20foundry%20business%20model%20has,535%20different%20customers%20in%202021.</a:t>
            </a:r>
            <a:endParaRPr lang="de-DE" sz="1400" b="0" u="sng">
              <a:solidFill>
                <a:schemeClr val="accent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400" b="0" i="0" u="sng" strike="noStrike">
                <a:solidFill>
                  <a:schemeClr val="accent1"/>
                </a:solidFill>
                <a:effectLst/>
                <a:hlinkClick r:id="rId4"/>
              </a:rPr>
              <a:t>https://www.reuters.com/breakingviews/taiwan-digs-trenches-battle-chip-talent-2022-08-17/</a:t>
            </a:r>
            <a:r>
              <a:rPr lang="de-DE" sz="1400" b="0" i="0" u="sng" strike="noStrike">
                <a:solidFill>
                  <a:schemeClr val="accent1"/>
                </a:solidFill>
                <a:effectLst/>
              </a:rPr>
              <a:t> </a:t>
            </a:r>
            <a:br>
              <a:rPr lang="de-DE"/>
            </a:br>
            <a:br>
              <a:rPr lang="de-DE"/>
            </a:br>
            <a:br>
              <a:rPr lang="de-DE"/>
            </a:b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60553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63EB0A-3D7C-4AA5-BFA5-8EE5B4BA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7C40BE-5900-7913-AE04-FA4E62682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51" y="1122363"/>
            <a:ext cx="11034695" cy="3174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  <a:endParaRPr lang="en-US" sz="8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45AD00-F967-454D-A4B2-39ABA5C8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BC5B79-B912-427C-8219-E3E5094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124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6BDF69-928B-3CA7-4F20-1AAD98BB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GB" sz="4000"/>
              <a:t>Structure</a:t>
            </a:r>
            <a:endParaRPr lang="de-DE" sz="40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08FD97-F306-C5BF-0E44-228CCC325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1" y="2776538"/>
            <a:ext cx="3799425" cy="3114670"/>
          </a:xfrm>
        </p:spPr>
        <p:txBody>
          <a:bodyPr>
            <a:normAutofit fontScale="92500" lnSpcReduction="20000"/>
          </a:bodyPr>
          <a:lstStyle/>
          <a:p>
            <a:r>
              <a:rPr lang="de-DE" sz="2000"/>
              <a:t>Microchips</a:t>
            </a:r>
            <a:endParaRPr lang="en-GB" sz="2000"/>
          </a:p>
          <a:p>
            <a:r>
              <a:rPr lang="de-DE" sz="2000" err="1"/>
              <a:t>Where</a:t>
            </a:r>
            <a:r>
              <a:rPr lang="de-DE" sz="2000"/>
              <a:t> are chips </a:t>
            </a:r>
            <a:r>
              <a:rPr lang="de-DE" sz="2000" err="1"/>
              <a:t>located</a:t>
            </a:r>
            <a:r>
              <a:rPr lang="de-DE" sz="2000"/>
              <a:t>?</a:t>
            </a:r>
            <a:endParaRPr lang="en-GB" sz="2000"/>
          </a:p>
          <a:p>
            <a:r>
              <a:rPr lang="de-DE" sz="2000" err="1"/>
              <a:t>Where</a:t>
            </a:r>
            <a:r>
              <a:rPr lang="de-DE" sz="2000"/>
              <a:t> are they </a:t>
            </a:r>
            <a:r>
              <a:rPr lang="de-DE" sz="2000" err="1"/>
              <a:t>produced</a:t>
            </a:r>
            <a:r>
              <a:rPr lang="de-DE" sz="2000"/>
              <a:t>?</a:t>
            </a:r>
            <a:endParaRPr lang="en-GB" sz="2000"/>
          </a:p>
          <a:p>
            <a:r>
              <a:rPr lang="de-DE" sz="2000" err="1"/>
              <a:t>Factories</a:t>
            </a:r>
            <a:r>
              <a:rPr lang="en-GB" sz="2000"/>
              <a:t> </a:t>
            </a:r>
            <a:r>
              <a:rPr lang="de-DE" sz="2000"/>
              <a:t>Supply </a:t>
            </a:r>
            <a:r>
              <a:rPr lang="de-DE" sz="2000" err="1"/>
              <a:t>chain</a:t>
            </a:r>
            <a:endParaRPr lang="en-GB" sz="2000"/>
          </a:p>
          <a:p>
            <a:r>
              <a:rPr lang="de-DE" sz="2000"/>
              <a:t>Market </a:t>
            </a:r>
            <a:r>
              <a:rPr lang="de-DE" sz="2000" err="1"/>
              <a:t>dependency</a:t>
            </a:r>
            <a:endParaRPr lang="en-GB" sz="2000"/>
          </a:p>
          <a:p>
            <a:r>
              <a:rPr lang="de-DE" sz="2000"/>
              <a:t>China-Taiwan </a:t>
            </a:r>
            <a:r>
              <a:rPr lang="de-DE" sz="2000" err="1"/>
              <a:t>relationship</a:t>
            </a:r>
            <a:endParaRPr lang="en-GB" sz="2000"/>
          </a:p>
          <a:p>
            <a:r>
              <a:rPr lang="de-DE" sz="2000"/>
              <a:t>Taiwan Relations Act</a:t>
            </a:r>
            <a:endParaRPr lang="en-GB" sz="2000"/>
          </a:p>
          <a:p>
            <a:r>
              <a:rPr lang="de-DE" sz="2000" err="1"/>
              <a:t>Current</a:t>
            </a:r>
            <a:r>
              <a:rPr lang="de-DE" sz="2000"/>
              <a:t> </a:t>
            </a:r>
            <a:r>
              <a:rPr lang="de-DE" sz="2000" err="1"/>
              <a:t>situation</a:t>
            </a:r>
            <a:endParaRPr lang="en-GB" sz="2000"/>
          </a:p>
          <a:p>
            <a:r>
              <a:rPr lang="de-DE" sz="2000"/>
              <a:t>Germany's </a:t>
            </a:r>
            <a:r>
              <a:rPr lang="de-DE" sz="2000" err="1"/>
              <a:t>stance</a:t>
            </a:r>
            <a:endParaRPr lang="de-DE" sz="2000"/>
          </a:p>
        </p:txBody>
      </p:sp>
      <p:pic>
        <p:nvPicPr>
          <p:cNvPr id="14" name="Picture 4" descr="Nahaufnahme einer Platine">
            <a:extLst>
              <a:ext uri="{FF2B5EF4-FFF2-40B4-BE49-F238E27FC236}">
                <a16:creationId xmlns:a16="http://schemas.microsoft.com/office/drawing/2014/main" id="{A6E177E2-A614-1B4D-6E1F-70D997BA0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4" r="24406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13491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B6D1BB-741E-FD01-43A4-ECD64681E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424" y="-58689"/>
            <a:ext cx="5603394" cy="350212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E10654B-6F97-D9C6-B703-B25F73D0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55" y="3443432"/>
            <a:ext cx="4638963" cy="347922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CB1E86E-C461-F3DD-8686-C892037B4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83" y="3425348"/>
            <a:ext cx="5384014" cy="343264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546BD96-D140-7ADF-29F8-1A6465BD0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31" y="-17012"/>
            <a:ext cx="5354766" cy="34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9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9" name="Rectangle 307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16C480-BA32-801E-627A-B0594E8E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de-DE" sz="4000"/>
              <a:t>Microchips</a:t>
            </a:r>
          </a:p>
        </p:txBody>
      </p:sp>
      <p:pic>
        <p:nvPicPr>
          <p:cNvPr id="3074" name="Picture 2" descr="How to check CPU and memory usage | PCWorld">
            <a:extLst>
              <a:ext uri="{FF2B5EF4-FFF2-40B4-BE49-F238E27FC236}">
                <a16:creationId xmlns:a16="http://schemas.microsoft.com/office/drawing/2014/main" id="{ED0E42C8-C33E-0EF3-8A8A-8BA3054AD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805" b="1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4A83B5-2AEA-671D-B980-A43A1F104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de-DE" sz="2000"/>
              <a:t>What are </a:t>
            </a:r>
            <a:r>
              <a:rPr lang="de-DE" sz="2000" err="1"/>
              <a:t>microchips</a:t>
            </a:r>
            <a:r>
              <a:rPr lang="de-DE" sz="2000"/>
              <a:t>?</a:t>
            </a:r>
            <a:endParaRPr lang="en-GB" sz="2000"/>
          </a:p>
          <a:p>
            <a:r>
              <a:rPr lang="de-DE" sz="2000"/>
              <a:t>What do </a:t>
            </a:r>
            <a:r>
              <a:rPr lang="de-DE" sz="2000" err="1"/>
              <a:t>microchips</a:t>
            </a:r>
            <a:r>
              <a:rPr lang="de-DE" sz="2000"/>
              <a:t> </a:t>
            </a:r>
            <a:r>
              <a:rPr lang="de-DE" sz="2000" err="1"/>
              <a:t>look</a:t>
            </a:r>
            <a:r>
              <a:rPr lang="de-DE" sz="2000"/>
              <a:t> like? </a:t>
            </a:r>
            <a:endParaRPr lang="en-GB" sz="2000"/>
          </a:p>
          <a:p>
            <a:r>
              <a:rPr lang="de-DE" sz="2000" err="1"/>
              <a:t>Meaning</a:t>
            </a:r>
            <a:r>
              <a:rPr lang="de-DE" sz="2000"/>
              <a:t> &amp; </a:t>
            </a:r>
            <a:r>
              <a:rPr lang="de-DE" sz="2000" err="1"/>
              <a:t>function</a:t>
            </a:r>
            <a:r>
              <a:rPr lang="de-DE" sz="2000"/>
              <a:t> of </a:t>
            </a:r>
            <a:r>
              <a:rPr lang="de-DE" sz="2000" err="1"/>
              <a:t>microchips</a:t>
            </a:r>
            <a:endParaRPr lang="de-DE" sz="2000"/>
          </a:p>
        </p:txBody>
      </p:sp>
      <p:sp>
        <p:nvSpPr>
          <p:cNvPr id="3120" name="Rectangle 308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1" name="Rectangle 308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C628F0A-E92C-F707-51B8-5A1847A522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" t="25143" r="-217" b="20055"/>
          <a:stretch/>
        </p:blipFill>
        <p:spPr>
          <a:xfrm>
            <a:off x="1835609" y="3218603"/>
            <a:ext cx="4876800" cy="35253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FC96DBE-B24E-7D4F-29EE-D5BF4096FF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1" t="15328" r="22121" b="18006"/>
          <a:stretch/>
        </p:blipFill>
        <p:spPr>
          <a:xfrm>
            <a:off x="6831594" y="530915"/>
            <a:ext cx="4755606" cy="579617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EA98F55-BCFA-36FA-5732-82BC8389A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66" y="114089"/>
            <a:ext cx="5345120" cy="38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3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G SIGNATURE LSR100 InstaView Kühlschrank | F | LG Deutschland">
            <a:extLst>
              <a:ext uri="{FF2B5EF4-FFF2-40B4-BE49-F238E27FC236}">
                <a16:creationId xmlns:a16="http://schemas.microsoft.com/office/drawing/2014/main" id="{2DF523BD-CE95-4818-A5E4-75A6C562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702" y="125906"/>
            <a:ext cx="4977578" cy="3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pple iPhone 15 Pro 256GB Titan Natur ab 1.329,00 € | Preisvergleich bei  idealo.de">
            <a:extLst>
              <a:ext uri="{FF2B5EF4-FFF2-40B4-BE49-F238E27FC236}">
                <a16:creationId xmlns:a16="http://schemas.microsoft.com/office/drawing/2014/main" id="{50D3BF71-61A8-C0D9-12EB-268AC0BBD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4" y="3521293"/>
            <a:ext cx="1560129" cy="186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ansparente Hülle für MacBook Air 15 Schutzhülle für MacBook - Etsy.de">
            <a:extLst>
              <a:ext uri="{FF2B5EF4-FFF2-40B4-BE49-F238E27FC236}">
                <a16:creationId xmlns:a16="http://schemas.microsoft.com/office/drawing/2014/main" id="{89739316-1DDD-0B70-A8B1-7971C9620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84" y="77272"/>
            <a:ext cx="3394384" cy="22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512861-0ACA-3AC7-C8BD-FFA9CC4C6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433" y="236321"/>
            <a:ext cx="1793930" cy="2509856"/>
          </a:xfrm>
          <a:prstGeom prst="rect">
            <a:avLst/>
          </a:prstGeom>
        </p:spPr>
      </p:pic>
      <p:pic>
        <p:nvPicPr>
          <p:cNvPr id="4104" name="Picture 8" descr="Acer ED270UPbiipfx TFT Nitro Curved Monitor | ALDI ONLINESHOP">
            <a:extLst>
              <a:ext uri="{FF2B5EF4-FFF2-40B4-BE49-F238E27FC236}">
                <a16:creationId xmlns:a16="http://schemas.microsoft.com/office/drawing/2014/main" id="{A1CFE8C9-B816-207A-AA3B-AD4CD29DC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75" y="125906"/>
            <a:ext cx="2345489" cy="16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677B87-CE7A-55DF-4413-06B89D40B9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809" y="2230082"/>
            <a:ext cx="1800476" cy="1886213"/>
          </a:xfrm>
          <a:prstGeom prst="rect">
            <a:avLst/>
          </a:prstGeom>
        </p:spPr>
      </p:pic>
      <p:pic>
        <p:nvPicPr>
          <p:cNvPr id="4108" name="Picture 12" descr="TP-Link TL-SG1024D 24 Port Gigabit Netzwerk Switch schwarz: Amazon.de:  Computer &amp; Zubehör">
            <a:extLst>
              <a:ext uri="{FF2B5EF4-FFF2-40B4-BE49-F238E27FC236}">
                <a16:creationId xmlns:a16="http://schemas.microsoft.com/office/drawing/2014/main" id="{EAE8A284-1EC5-76FC-C5E9-A5C33A808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92" y="2398847"/>
            <a:ext cx="2653048" cy="26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UbiQuiti UniFi 6 Long Range Indoor/Semi-Outdoor IP U6-LR">
            <a:extLst>
              <a:ext uri="{FF2B5EF4-FFF2-40B4-BE49-F238E27FC236}">
                <a16:creationId xmlns:a16="http://schemas.microsoft.com/office/drawing/2014/main" id="{6CDA456C-6369-476D-0044-2B66B1C3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69" y="2565519"/>
            <a:ext cx="2996695" cy="299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AirPods Max kaufen - Apple (DE)">
            <a:extLst>
              <a:ext uri="{FF2B5EF4-FFF2-40B4-BE49-F238E27FC236}">
                <a16:creationId xmlns:a16="http://schemas.microsoft.com/office/drawing/2014/main" id="{140DA25C-B7AE-CEF8-D93E-0C2C5A43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45" y="4620320"/>
            <a:ext cx="2289763" cy="209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F-35: US-Militär findet mutmaßliche Trümmer von vermissten Tarnkappenjet |  STERN.de">
            <a:extLst>
              <a:ext uri="{FF2B5EF4-FFF2-40B4-BE49-F238E27FC236}">
                <a16:creationId xmlns:a16="http://schemas.microsoft.com/office/drawing/2014/main" id="{131C76BB-2DD4-F5D8-78E1-B789DCB47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" y="5492755"/>
            <a:ext cx="2226293" cy="125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Space Force to clear refurbished Falcon 9 booster for upcoming GPS launch -  SpaceNews">
            <a:extLst>
              <a:ext uri="{FF2B5EF4-FFF2-40B4-BE49-F238E27FC236}">
                <a16:creationId xmlns:a16="http://schemas.microsoft.com/office/drawing/2014/main" id="{1575809E-537B-56E9-63EE-15704203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187" y="4451942"/>
            <a:ext cx="2476962" cy="165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ESA - Space for Kids - Die ISS">
            <a:extLst>
              <a:ext uri="{FF2B5EF4-FFF2-40B4-BE49-F238E27FC236}">
                <a16:creationId xmlns:a16="http://schemas.microsoft.com/office/drawing/2014/main" id="{2A0C1639-235E-E44D-6E1B-3F3030F5D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004" y="4681800"/>
            <a:ext cx="3291695" cy="21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BOSCH Waschmaschine Serie 4 | 202699-0">
            <a:extLst>
              <a:ext uri="{FF2B5EF4-FFF2-40B4-BE49-F238E27FC236}">
                <a16:creationId xmlns:a16="http://schemas.microsoft.com/office/drawing/2014/main" id="{37BC1B41-C55E-FC41-BC3E-17B8A8EF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29" y="4610770"/>
            <a:ext cx="2208727" cy="22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Neue und gebrauchte Elektrofahrzeuge | Tesla Deutschland">
            <a:extLst>
              <a:ext uri="{FF2B5EF4-FFF2-40B4-BE49-F238E27FC236}">
                <a16:creationId xmlns:a16="http://schemas.microsoft.com/office/drawing/2014/main" id="{1A7ED843-D2F2-43E6-86A1-3FE180356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84" y="3345371"/>
            <a:ext cx="3927015" cy="238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8541DAB-078A-1F75-B88F-312A6AB59F3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17393" y="2869637"/>
            <a:ext cx="2260000" cy="164682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D6A8334-971C-6C80-76B3-872CC3E18B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00471" y="1579326"/>
            <a:ext cx="1413542" cy="1382924"/>
          </a:xfrm>
          <a:prstGeom prst="rect">
            <a:avLst/>
          </a:prstGeom>
        </p:spPr>
      </p:pic>
      <p:pic>
        <p:nvPicPr>
          <p:cNvPr id="4106" name="Picture 10" descr="Gehäuse &amp; Modding | PC-Cases | RGB &amp; Silent - Caseking">
            <a:extLst>
              <a:ext uri="{FF2B5EF4-FFF2-40B4-BE49-F238E27FC236}">
                <a16:creationId xmlns:a16="http://schemas.microsoft.com/office/drawing/2014/main" id="{8115B0D8-866F-211A-5595-D75B7105E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178" y="204367"/>
            <a:ext cx="2968822" cy="296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1FF9345-0341-BABA-B1A1-120A8085089E}"/>
              </a:ext>
            </a:extLst>
          </p:cNvPr>
          <p:cNvSpPr txBox="1"/>
          <p:nvPr/>
        </p:nvSpPr>
        <p:spPr>
          <a:xfrm>
            <a:off x="1214735" y="3093592"/>
            <a:ext cx="9762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>
                <a:latin typeface="+mj-lt"/>
              </a:rPr>
              <a:t>Microchips = economic / </a:t>
            </a:r>
            <a:r>
              <a:rPr lang="de-DE" sz="4000" err="1">
                <a:latin typeface="+mj-lt"/>
              </a:rPr>
              <a:t>political</a:t>
            </a:r>
            <a:r>
              <a:rPr lang="de-DE" sz="4000">
                <a:latin typeface="+mj-lt"/>
              </a:rPr>
              <a:t> power</a:t>
            </a:r>
            <a:endParaRPr lang="en-DE" sz="4000">
              <a:latin typeface="+mj-lt"/>
            </a:endParaRPr>
          </a:p>
        </p:txBody>
      </p:sp>
      <p:pic>
        <p:nvPicPr>
          <p:cNvPr id="4114" name="Picture 18" descr="Apple AirPods Pro : Amazon.de: Elektronik &amp; Foto">
            <a:extLst>
              <a:ext uri="{FF2B5EF4-FFF2-40B4-BE49-F238E27FC236}">
                <a16:creationId xmlns:a16="http://schemas.microsoft.com/office/drawing/2014/main" id="{EAF20C82-FA15-6FE2-6851-63CA98D1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50" y="5100097"/>
            <a:ext cx="1657967" cy="141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3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2" name="Rectangle 616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4k Desktop Earth Wallpapers - Wallpaper Cave">
            <a:extLst>
              <a:ext uri="{FF2B5EF4-FFF2-40B4-BE49-F238E27FC236}">
                <a16:creationId xmlns:a16="http://schemas.microsoft.com/office/drawing/2014/main" id="{8C79F81D-C435-1250-5E84-EFB7F3FA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r="10890" b="9091"/>
          <a:stretch/>
        </p:blipFill>
        <p:spPr bwMode="auto">
          <a:xfrm>
            <a:off x="-2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4" name="Rectangle 616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FF5789-86A3-7C07-7454-5D61DF94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4000" err="1">
                <a:solidFill>
                  <a:schemeClr val="bg1"/>
                </a:solidFill>
              </a:rPr>
              <a:t>Where</a:t>
            </a:r>
            <a:r>
              <a:rPr lang="de-DE" sz="4000">
                <a:solidFill>
                  <a:schemeClr val="bg1"/>
                </a:solidFill>
              </a:rPr>
              <a:t> are </a:t>
            </a:r>
            <a:r>
              <a:rPr lang="de-DE" sz="4000" err="1">
                <a:solidFill>
                  <a:schemeClr val="bg1"/>
                </a:solidFill>
              </a:rPr>
              <a:t>microchips</a:t>
            </a:r>
            <a:r>
              <a:rPr lang="de-DE" sz="4000">
                <a:solidFill>
                  <a:schemeClr val="bg1"/>
                </a:solidFill>
              </a:rPr>
              <a:t> (</a:t>
            </a:r>
            <a:r>
              <a:rPr lang="de-DE" sz="4000" err="1">
                <a:solidFill>
                  <a:schemeClr val="bg1"/>
                </a:solidFill>
              </a:rPr>
              <a:t>mainly</a:t>
            </a:r>
            <a:r>
              <a:rPr lang="de-DE" sz="4000">
                <a:solidFill>
                  <a:schemeClr val="bg1"/>
                </a:solidFill>
              </a:rPr>
              <a:t>) </a:t>
            </a:r>
            <a:r>
              <a:rPr lang="de-DE" sz="4000" err="1">
                <a:solidFill>
                  <a:schemeClr val="bg1"/>
                </a:solidFill>
              </a:rPr>
              <a:t>produced</a:t>
            </a:r>
            <a:r>
              <a:rPr lang="de-DE" sz="40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410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FF76745-C2F3-4BB2-2418-E3FF6EF50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341" r="5310"/>
          <a:stretch/>
        </p:blipFill>
        <p:spPr>
          <a:xfrm>
            <a:off x="20" y="1282"/>
            <a:ext cx="12194260" cy="6858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6D4C543-98A7-A506-4CF8-828635C2ED18}"/>
              </a:ext>
            </a:extLst>
          </p:cNvPr>
          <p:cNvSpPr/>
          <p:nvPr/>
        </p:nvSpPr>
        <p:spPr>
          <a:xfrm>
            <a:off x="5383279" y="1443432"/>
            <a:ext cx="1294327" cy="12878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CB19310-8C3C-DDDC-6498-B221B79E2A15}"/>
              </a:ext>
            </a:extLst>
          </p:cNvPr>
          <p:cNvSpPr/>
          <p:nvPr/>
        </p:nvSpPr>
        <p:spPr>
          <a:xfrm>
            <a:off x="4344384" y="4173469"/>
            <a:ext cx="1038895" cy="9852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F49AE07-5B7D-88B6-8DC2-F8AAE6D6C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723" y="3232264"/>
            <a:ext cx="5381753" cy="362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97" name="Rectangle 11287">
            <a:extLst>
              <a:ext uri="{FF2B5EF4-FFF2-40B4-BE49-F238E27FC236}">
                <a16:creationId xmlns:a16="http://schemas.microsoft.com/office/drawing/2014/main" id="{9C54E95E-EF2B-4F27-9DF4-29FCA9516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Here's why Intel and AMD's 7nm CPU revolution is so important to the ...">
            <a:extLst>
              <a:ext uri="{FF2B5EF4-FFF2-40B4-BE49-F238E27FC236}">
                <a16:creationId xmlns:a16="http://schemas.microsoft.com/office/drawing/2014/main" id="{788B5599-449D-C143-4D17-4C589D282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r="32826"/>
          <a:stretch/>
        </p:blipFill>
        <p:spPr bwMode="auto">
          <a:xfrm>
            <a:off x="3067053" y="692616"/>
            <a:ext cx="2382807" cy="27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TSMC cuts prices of 20nm and 28nm chips by 10% | KitGuru">
            <a:extLst>
              <a:ext uri="{FF2B5EF4-FFF2-40B4-BE49-F238E27FC236}">
                <a16:creationId xmlns:a16="http://schemas.microsoft.com/office/drawing/2014/main" id="{2F79FFB9-9ABC-E43D-3EC1-ACC612897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2" r="33480"/>
          <a:stretch/>
        </p:blipFill>
        <p:spPr bwMode="auto">
          <a:xfrm>
            <a:off x="685798" y="692621"/>
            <a:ext cx="2413894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smc Fab : TSMC Chip Yields Hit By Bad Chemical Batch - 1,784 likes · 1 ...">
            <a:extLst>
              <a:ext uri="{FF2B5EF4-FFF2-40B4-BE49-F238E27FC236}">
                <a16:creationId xmlns:a16="http://schemas.microsoft.com/office/drawing/2014/main" id="{D871BE8E-6873-7AD3-0385-BA18E6B49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0" r="-2" b="10229"/>
          <a:stretch/>
        </p:blipFill>
        <p:spPr bwMode="auto">
          <a:xfrm>
            <a:off x="685795" y="3429002"/>
            <a:ext cx="4762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8" name="Rectangle 11289">
            <a:extLst>
              <a:ext uri="{FF2B5EF4-FFF2-40B4-BE49-F238E27FC236}">
                <a16:creationId xmlns:a16="http://schemas.microsoft.com/office/drawing/2014/main" id="{B8AF3F2D-63F1-4537-ADE7-A62A71AE9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3813ED-46C4-44B1-3874-39CCC72E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46" y="685796"/>
            <a:ext cx="4376212" cy="16055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32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Factories</a:t>
            </a:r>
            <a:r>
              <a:rPr lang="en-US" sz="32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 (FABS)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C9E1BDF-92A8-7E32-F325-546E682A1897}"/>
              </a:ext>
            </a:extLst>
          </p:cNvPr>
          <p:cNvSpPr txBox="1"/>
          <p:nvPr/>
        </p:nvSpPr>
        <p:spPr>
          <a:xfrm>
            <a:off x="6944345" y="2578189"/>
            <a:ext cx="4376212" cy="3594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595959"/>
                </a:solidFill>
              </a:rPr>
              <a:t>7 – 50 Milliarden $</a:t>
            </a:r>
            <a:r>
              <a:rPr lang="en-GB" sz="2000">
                <a:solidFill>
                  <a:srgbClr val="595959"/>
                </a:solidFill>
              </a:rPr>
              <a:t> / FAB</a:t>
            </a:r>
            <a:endParaRPr lang="de-DE" sz="2000">
              <a:solidFill>
                <a:srgbClr val="595959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>
                <a:solidFill>
                  <a:srgbClr val="595959"/>
                </a:solidFill>
              </a:rPr>
              <a:t>Only large </a:t>
            </a:r>
            <a:r>
              <a:rPr lang="de-DE" sz="2000" err="1">
                <a:solidFill>
                  <a:srgbClr val="595959"/>
                </a:solidFill>
              </a:rPr>
              <a:t>companies</a:t>
            </a:r>
            <a:r>
              <a:rPr lang="de-DE" sz="2000">
                <a:solidFill>
                  <a:srgbClr val="595959"/>
                </a:solidFill>
              </a:rPr>
              <a:t> can </a:t>
            </a:r>
            <a:r>
              <a:rPr lang="de-DE" sz="2000" err="1">
                <a:solidFill>
                  <a:srgbClr val="595959"/>
                </a:solidFill>
              </a:rPr>
              <a:t>participate</a:t>
            </a:r>
            <a:endParaRPr lang="en-GB" sz="2000">
              <a:solidFill>
                <a:srgbClr val="595959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595959"/>
                </a:solidFill>
              </a:rPr>
              <a:t>Big barrier to </a:t>
            </a:r>
            <a:r>
              <a:rPr lang="en-GB" sz="2000" err="1">
                <a:solidFill>
                  <a:srgbClr val="595959"/>
                </a:solidFill>
              </a:rPr>
              <a:t>entery</a:t>
            </a:r>
            <a:r>
              <a:rPr lang="de-DE" sz="2000">
                <a:solidFill>
                  <a:srgbClr val="59595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0511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2FEDE1-E123-F912-6CF4-83675645E0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90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</vt:lpstr>
      <vt:lpstr>The geopolitics of microchips</vt:lpstr>
      <vt:lpstr>Structure</vt:lpstr>
      <vt:lpstr>Microchips</vt:lpstr>
      <vt:lpstr>PowerPoint Presentation</vt:lpstr>
      <vt:lpstr>PowerPoint Presentation</vt:lpstr>
      <vt:lpstr>Where are microchips (mainly) produced?</vt:lpstr>
      <vt:lpstr>PowerPoint Presentation</vt:lpstr>
      <vt:lpstr>Factories (FABS)</vt:lpstr>
      <vt:lpstr>PowerPoint Presentation</vt:lpstr>
      <vt:lpstr>Market share </vt:lpstr>
      <vt:lpstr>China-Taiwan relationship</vt:lpstr>
      <vt:lpstr>Taiwan Relations Act</vt:lpstr>
      <vt:lpstr> Current stance</vt:lpstr>
      <vt:lpstr>PowerPoint Presentation</vt:lpstr>
      <vt:lpstr>PowerPoint Presentation</vt:lpstr>
      <vt:lpstr>PowerPoint Presentation</vt:lpstr>
      <vt:lpstr>Germany stance</vt:lpstr>
      <vt:lpstr>Quellen (Zugriff 29.09.2023 )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Geopolitik von Microchips</dc:title>
  <dc:creator>Marc von Gehlen</dc:creator>
  <cp:revision>1</cp:revision>
  <dcterms:created xsi:type="dcterms:W3CDTF">2023-09-29T19:18:17Z</dcterms:created>
  <dcterms:modified xsi:type="dcterms:W3CDTF">2025-04-11T07:46:20Z</dcterms:modified>
</cp:coreProperties>
</file>