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7" r:id="rId11"/>
    <p:sldId id="268" r:id="rId12"/>
    <p:sldId id="262" r:id="rId13"/>
    <p:sldId id="264" r:id="rId14"/>
    <p:sldId id="265" r:id="rId15"/>
    <p:sldId id="275" r:id="rId16"/>
    <p:sldId id="267" r:id="rId17"/>
    <p:sldId id="266" r:id="rId18"/>
    <p:sldId id="281" r:id="rId19"/>
    <p:sldId id="284" r:id="rId20"/>
    <p:sldId id="283" r:id="rId21"/>
    <p:sldId id="282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E9E0B9-E3DD-8CDB-94A5-7EA0A3FAE98D}" name="Marc von Gehlen" initials="Mv" userId="ee9d88c3e5fd69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E9"/>
    <a:srgbClr val="76D6FF"/>
    <a:srgbClr val="73FEFF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AAAA7-6B40-483C-9389-45699B409348}" v="5" dt="2025-05-25T10:05:5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 autoAdjust="0"/>
    <p:restoredTop sz="86592" autoAdjust="0"/>
  </p:normalViewPr>
  <p:slideViewPr>
    <p:cSldViewPr snapToGrid="0">
      <p:cViewPr varScale="1">
        <p:scale>
          <a:sx n="134" d="100"/>
          <a:sy n="134" d="100"/>
        </p:scale>
        <p:origin x="15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on Gehlen" userId="ee9d88c3e5fd69be" providerId="LiveId" clId="{14DAAAA7-6B40-483C-9389-45699B409348}"/>
    <pc:docChg chg="custSel modSld">
      <pc:chgData name="Marc von Gehlen" userId="ee9d88c3e5fd69be" providerId="LiveId" clId="{14DAAAA7-6B40-483C-9389-45699B409348}" dt="2025-05-25T10:14:31.572" v="434" actId="20577"/>
      <pc:docMkLst>
        <pc:docMk/>
      </pc:docMkLst>
      <pc:sldChg chg="addSp delSp modSp mod">
        <pc:chgData name="Marc von Gehlen" userId="ee9d88c3e5fd69be" providerId="LiveId" clId="{14DAAAA7-6B40-483C-9389-45699B409348}" dt="2025-05-22T17:00:38.553" v="20" actId="1076"/>
        <pc:sldMkLst>
          <pc:docMk/>
          <pc:sldMk cId="2961615163" sldId="257"/>
        </pc:sldMkLst>
        <pc:spChg chg="mod">
          <ac:chgData name="Marc von Gehlen" userId="ee9d88c3e5fd69be" providerId="LiveId" clId="{14DAAAA7-6B40-483C-9389-45699B409348}" dt="2025-05-22T16:53:26.725" v="0" actId="20577"/>
          <ac:spMkLst>
            <pc:docMk/>
            <pc:sldMk cId="2961615163" sldId="257"/>
            <ac:spMk id="3" creationId="{439FC82D-F2AD-7659-8947-047BB97B75F2}"/>
          </ac:spMkLst>
        </pc:spChg>
        <pc:spChg chg="mod">
          <ac:chgData name="Marc von Gehlen" userId="ee9d88c3e5fd69be" providerId="LiveId" clId="{14DAAAA7-6B40-483C-9389-45699B409348}" dt="2025-05-22T17:00:38.553" v="20" actId="1076"/>
          <ac:spMkLst>
            <pc:docMk/>
            <pc:sldMk cId="2961615163" sldId="257"/>
            <ac:spMk id="8" creationId="{9C958F6B-8B02-14C8-9590-376EB32ECDE9}"/>
          </ac:spMkLst>
        </pc:spChg>
      </pc:sldChg>
      <pc:sldChg chg="modSp mod">
        <pc:chgData name="Marc von Gehlen" userId="ee9d88c3e5fd69be" providerId="LiveId" clId="{14DAAAA7-6B40-483C-9389-45699B409348}" dt="2025-05-22T17:00:07.578" v="17" actId="1076"/>
        <pc:sldMkLst>
          <pc:docMk/>
          <pc:sldMk cId="1238893758" sldId="262"/>
        </pc:sldMkLst>
        <pc:spChg chg="mod">
          <ac:chgData name="Marc von Gehlen" userId="ee9d88c3e5fd69be" providerId="LiveId" clId="{14DAAAA7-6B40-483C-9389-45699B409348}" dt="2025-05-22T17:00:07.578" v="17" actId="1076"/>
          <ac:spMkLst>
            <pc:docMk/>
            <pc:sldMk cId="1238893758" sldId="262"/>
            <ac:spMk id="4" creationId="{7B62A740-2289-A8CD-1ED8-46EA3A298E34}"/>
          </ac:spMkLst>
        </pc:spChg>
      </pc:sldChg>
      <pc:sldChg chg="modSp mod modNotesTx">
        <pc:chgData name="Marc von Gehlen" userId="ee9d88c3e5fd69be" providerId="LiveId" clId="{14DAAAA7-6B40-483C-9389-45699B409348}" dt="2025-05-25T10:07:21.959" v="423" actId="20577"/>
        <pc:sldMkLst>
          <pc:docMk/>
          <pc:sldMk cId="2163224665" sldId="268"/>
        </pc:sldMkLst>
        <pc:spChg chg="mod">
          <ac:chgData name="Marc von Gehlen" userId="ee9d88c3e5fd69be" providerId="LiveId" clId="{14DAAAA7-6B40-483C-9389-45699B409348}" dt="2025-05-22T16:59:28.785" v="14" actId="1035"/>
          <ac:spMkLst>
            <pc:docMk/>
            <pc:sldMk cId="2163224665" sldId="268"/>
            <ac:spMk id="4" creationId="{CC8654AA-6048-CB5E-CDD9-D7FE52326101}"/>
          </ac:spMkLst>
        </pc:spChg>
      </pc:sldChg>
      <pc:sldChg chg="modSp mod modNotesTx">
        <pc:chgData name="Marc von Gehlen" userId="ee9d88c3e5fd69be" providerId="LiveId" clId="{14DAAAA7-6B40-483C-9389-45699B409348}" dt="2025-05-25T10:01:13.120" v="161" actId="20577"/>
        <pc:sldMkLst>
          <pc:docMk/>
          <pc:sldMk cId="2215918028" sldId="270"/>
        </pc:sldMkLst>
        <pc:spChg chg="mod">
          <ac:chgData name="Marc von Gehlen" userId="ee9d88c3e5fd69be" providerId="LiveId" clId="{14DAAAA7-6B40-483C-9389-45699B409348}" dt="2025-05-22T16:54:08.727" v="2" actId="20577"/>
          <ac:spMkLst>
            <pc:docMk/>
            <pc:sldMk cId="2215918028" sldId="270"/>
            <ac:spMk id="3" creationId="{EDD29585-34E4-178D-737A-DC27BE935203}"/>
          </ac:spMkLst>
        </pc:spChg>
      </pc:sldChg>
      <pc:sldChg chg="modSp mod">
        <pc:chgData name="Marc von Gehlen" userId="ee9d88c3e5fd69be" providerId="LiveId" clId="{14DAAAA7-6B40-483C-9389-45699B409348}" dt="2025-05-25T10:02:07.074" v="187" actId="20577"/>
        <pc:sldMkLst>
          <pc:docMk/>
          <pc:sldMk cId="3297714081" sldId="271"/>
        </pc:sldMkLst>
        <pc:spChg chg="mod">
          <ac:chgData name="Marc von Gehlen" userId="ee9d88c3e5fd69be" providerId="LiveId" clId="{14DAAAA7-6B40-483C-9389-45699B409348}" dt="2025-05-25T10:02:07.074" v="187" actId="20577"/>
          <ac:spMkLst>
            <pc:docMk/>
            <pc:sldMk cId="3297714081" sldId="271"/>
            <ac:spMk id="3" creationId="{542418B6-03D7-A1AB-4AAE-99C518B4251E}"/>
          </ac:spMkLst>
        </pc:spChg>
      </pc:sldChg>
      <pc:sldChg chg="modSp mod modNotesTx">
        <pc:chgData name="Marc von Gehlen" userId="ee9d88c3e5fd69be" providerId="LiveId" clId="{14DAAAA7-6B40-483C-9389-45699B409348}" dt="2025-05-25T10:07:03.802" v="376" actId="20577"/>
        <pc:sldMkLst>
          <pc:docMk/>
          <pc:sldMk cId="3542835394" sldId="277"/>
        </pc:sldMkLst>
        <pc:spChg chg="mod">
          <ac:chgData name="Marc von Gehlen" userId="ee9d88c3e5fd69be" providerId="LiveId" clId="{14DAAAA7-6B40-483C-9389-45699B409348}" dt="2025-05-22T16:55:32.629" v="4" actId="20577"/>
          <ac:spMkLst>
            <pc:docMk/>
            <pc:sldMk cId="3542835394" sldId="277"/>
            <ac:spMk id="3" creationId="{27DFA67E-542B-5121-45AC-2560DD5397C4}"/>
          </ac:spMkLst>
        </pc:spChg>
        <pc:spChg chg="mod">
          <ac:chgData name="Marc von Gehlen" userId="ee9d88c3e5fd69be" providerId="LiveId" clId="{14DAAAA7-6B40-483C-9389-45699B409348}" dt="2025-05-22T16:59:18.638" v="10" actId="1035"/>
          <ac:spMkLst>
            <pc:docMk/>
            <pc:sldMk cId="3542835394" sldId="277"/>
            <ac:spMk id="7" creationId="{1AC2D4E1-75FE-F503-F659-4008FF942B93}"/>
          </ac:spMkLst>
        </pc:spChg>
      </pc:sldChg>
      <pc:sldChg chg="modSp mod">
        <pc:chgData name="Marc von Gehlen" userId="ee9d88c3e5fd69be" providerId="LiveId" clId="{14DAAAA7-6B40-483C-9389-45699B409348}" dt="2025-05-25T10:14:31.572" v="434" actId="20577"/>
        <pc:sldMkLst>
          <pc:docMk/>
          <pc:sldMk cId="1333355842" sldId="288"/>
        </pc:sldMkLst>
        <pc:spChg chg="mod">
          <ac:chgData name="Marc von Gehlen" userId="ee9d88c3e5fd69be" providerId="LiveId" clId="{14DAAAA7-6B40-483C-9389-45699B409348}" dt="2025-05-25T10:14:31.572" v="434" actId="20577"/>
          <ac:spMkLst>
            <pc:docMk/>
            <pc:sldMk cId="1333355842" sldId="288"/>
            <ac:spMk id="2" creationId="{4F3B17A0-2903-4250-4D96-B97E7BC3ED17}"/>
          </ac:spMkLst>
        </pc:spChg>
      </pc:sldChg>
    </pc:docChg>
  </pc:docChgLst>
  <pc:docChgLst>
    <pc:chgData name="Marc von Gehlen" userId="ee9d88c3e5fd69be" providerId="LiveId" clId="{38E99205-3201-1548-9A57-11E2E469813F}"/>
    <pc:docChg chg="undo redo custSel addSld delSld modSld sldOrd">
      <pc:chgData name="Marc von Gehlen" userId="ee9d88c3e5fd69be" providerId="LiveId" clId="{38E99205-3201-1548-9A57-11E2E469813F}" dt="2025-05-01T12:46:01.658" v="7334" actId="20577"/>
      <pc:docMkLst>
        <pc:docMk/>
      </pc:docMkLst>
      <pc:sldChg chg="addSp delSp modSp mod setBg modNotesTx">
        <pc:chgData name="Marc von Gehlen" userId="ee9d88c3e5fd69be" providerId="LiveId" clId="{38E99205-3201-1548-9A57-11E2E469813F}" dt="2025-04-30T11:50:47.310" v="6919"/>
        <pc:sldMkLst>
          <pc:docMk/>
          <pc:sldMk cId="1917516186" sldId="256"/>
        </pc:sldMkLst>
        <pc:spChg chg="mo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2" creationId="{E9E19976-7424-F075-C3E8-122D97E430D3}"/>
          </ac:spMkLst>
        </pc:spChg>
        <pc:spChg chg="mod">
          <ac:chgData name="Marc von Gehlen" userId="ee9d88c3e5fd69be" providerId="LiveId" clId="{38E99205-3201-1548-9A57-11E2E469813F}" dt="2025-04-18T08:35:47.396" v="1983" actId="403"/>
          <ac:spMkLst>
            <pc:docMk/>
            <pc:sldMk cId="1917516186" sldId="256"/>
            <ac:spMk id="3" creationId="{0DD8ACC6-5C6E-1599-B07F-F46E7DBE22B5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8" creationId="{8C790BE2-4E4F-4AAF-81A2-4A6F4885EBE6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10" creationId="{D28B54C3-B57B-472A-B96E-1FCB67093DC2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12" creationId="{7DB3C429-F8DA-49B9-AF84-21996FCF78B5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14" creationId="{E12088DD-B1AD-40E0-8B86-1D87A2CCD9BE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16" creationId="{C4C9F2B0-1044-46EB-8AEB-C3BFFDE6C2CC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18" creationId="{0C395952-4E26-45A2-8756-2ADFD6E53C6E}"/>
          </ac:spMkLst>
        </pc:spChg>
        <pc:spChg chg="add">
          <ac:chgData name="Marc von Gehlen" userId="ee9d88c3e5fd69be" providerId="LiveId" clId="{38E99205-3201-1548-9A57-11E2E469813F}" dt="2025-04-18T08:34:09.328" v="1918" actId="26606"/>
          <ac:spMkLst>
            <pc:docMk/>
            <pc:sldMk cId="1917516186" sldId="256"/>
            <ac:spMk id="20" creationId="{4734BADF-9461-4621-B112-2D7BABEA7DD0}"/>
          </ac:spMkLst>
        </pc:spChg>
      </pc:sldChg>
      <pc:sldChg chg="addSp delSp modSp mod setBg modAnim delDesignElem chgLayout modNotesTx">
        <pc:chgData name="Marc von Gehlen" userId="ee9d88c3e5fd69be" providerId="LiveId" clId="{38E99205-3201-1548-9A57-11E2E469813F}" dt="2025-05-01T12:45:40.955" v="7331" actId="20577"/>
        <pc:sldMkLst>
          <pc:docMk/>
          <pc:sldMk cId="2961615163" sldId="257"/>
        </pc:sldMkLst>
        <pc:spChg chg="mod ord">
          <ac:chgData name="Marc von Gehlen" userId="ee9d88c3e5fd69be" providerId="LiveId" clId="{38E99205-3201-1548-9A57-11E2E469813F}" dt="2025-04-18T10:40:07.364" v="4312" actId="20577"/>
          <ac:spMkLst>
            <pc:docMk/>
            <pc:sldMk cId="2961615163" sldId="257"/>
            <ac:spMk id="2" creationId="{53B4136F-0756-47ED-D302-F66528F75F34}"/>
          </ac:spMkLst>
        </pc:spChg>
        <pc:spChg chg="mod ord">
          <ac:chgData name="Marc von Gehlen" userId="ee9d88c3e5fd69be" providerId="LiveId" clId="{38E99205-3201-1548-9A57-11E2E469813F}" dt="2025-04-19T17:57:59.769" v="5727" actId="20577"/>
          <ac:spMkLst>
            <pc:docMk/>
            <pc:sldMk cId="2961615163" sldId="257"/>
            <ac:spMk id="3" creationId="{439FC82D-F2AD-7659-8947-047BB97B75F2}"/>
          </ac:spMkLst>
        </pc:spChg>
        <pc:spChg chg="add mod">
          <ac:chgData name="Marc von Gehlen" userId="ee9d88c3e5fd69be" providerId="LiveId" clId="{38E99205-3201-1548-9A57-11E2E469813F}" dt="2025-04-18T08:56:58.148" v="2078" actId="2085"/>
          <ac:spMkLst>
            <pc:docMk/>
            <pc:sldMk cId="2961615163" sldId="257"/>
            <ac:spMk id="5" creationId="{E6C3D1D5-3618-5468-62A6-06AE4F42171D}"/>
          </ac:spMkLst>
        </pc:spChg>
        <pc:spChg chg="add mod">
          <ac:chgData name="Marc von Gehlen" userId="ee9d88c3e5fd69be" providerId="LiveId" clId="{38E99205-3201-1548-9A57-11E2E469813F}" dt="2025-04-18T09:02:12.752" v="2237" actId="207"/>
          <ac:spMkLst>
            <pc:docMk/>
            <pc:sldMk cId="2961615163" sldId="257"/>
            <ac:spMk id="8" creationId="{9C958F6B-8B02-14C8-9590-376EB32ECDE9}"/>
          </ac:spMkLst>
        </pc:spChg>
        <pc:spChg chg="add del">
          <ac:chgData name="Marc von Gehlen" userId="ee9d88c3e5fd69be" providerId="LiveId" clId="{38E99205-3201-1548-9A57-11E2E469813F}" dt="2025-04-18T08:55:57.369" v="2072" actId="6264"/>
          <ac:spMkLst>
            <pc:docMk/>
            <pc:sldMk cId="2961615163" sldId="257"/>
            <ac:spMk id="18" creationId="{131BAD53-4E89-4F62-BBB7-26359763ED39}"/>
          </ac:spMkLst>
        </pc:spChg>
        <pc:spChg chg="add del">
          <ac:chgData name="Marc von Gehlen" userId="ee9d88c3e5fd69be" providerId="LiveId" clId="{38E99205-3201-1548-9A57-11E2E469813F}" dt="2025-04-18T08:55:57.369" v="2072" actId="6264"/>
          <ac:spMkLst>
            <pc:docMk/>
            <pc:sldMk cId="2961615163" sldId="257"/>
            <ac:spMk id="20" creationId="{62756DA2-40EB-4C6F-B962-5822FFB54FB6}"/>
          </ac:spMkLst>
        </pc:spChg>
        <pc:graphicFrameChg chg="add del mod">
          <ac:chgData name="Marc von Gehlen" userId="ee9d88c3e5fd69be" providerId="LiveId" clId="{38E99205-3201-1548-9A57-11E2E469813F}" dt="2025-04-27T16:04:48.171" v="6904"/>
          <ac:graphicFrameMkLst>
            <pc:docMk/>
            <pc:sldMk cId="2961615163" sldId="257"/>
            <ac:graphicFrameMk id="4" creationId="{E4F2424B-75C4-BB41-C96D-4F3B9719F671}"/>
          </ac:graphicFrameMkLst>
        </pc:graphicFrameChg>
        <pc:graphicFrameChg chg="add mod">
          <ac:chgData name="Marc von Gehlen" userId="ee9d88c3e5fd69be" providerId="LiveId" clId="{38E99205-3201-1548-9A57-11E2E469813F}" dt="2025-05-01T12:45:40.955" v="7331" actId="20577"/>
          <ac:graphicFrameMkLst>
            <pc:docMk/>
            <pc:sldMk cId="2961615163" sldId="257"/>
            <ac:graphicFrameMk id="6" creationId="{D80B298D-E6AE-ED32-4C7C-4B1D4F5CE793}"/>
          </ac:graphicFrameMkLst>
        </pc:graphicFrameChg>
      </pc:sldChg>
      <pc:sldChg chg="addSp modSp mod setBg">
        <pc:chgData name="Marc von Gehlen" userId="ee9d88c3e5fd69be" providerId="LiveId" clId="{38E99205-3201-1548-9A57-11E2E469813F}" dt="2025-04-20T09:17:23.180" v="6802" actId="20577"/>
        <pc:sldMkLst>
          <pc:docMk/>
          <pc:sldMk cId="865302445" sldId="258"/>
        </pc:sldMkLst>
        <pc:spChg chg="mod">
          <ac:chgData name="Marc von Gehlen" userId="ee9d88c3e5fd69be" providerId="LiveId" clId="{38E99205-3201-1548-9A57-11E2E469813F}" dt="2025-04-18T10:40:13.493" v="4315" actId="20577"/>
          <ac:spMkLst>
            <pc:docMk/>
            <pc:sldMk cId="865302445" sldId="258"/>
            <ac:spMk id="2" creationId="{51476D84-4E70-6487-891E-9D9CAD77579A}"/>
          </ac:spMkLst>
        </pc:spChg>
        <pc:spChg chg="mod">
          <ac:chgData name="Marc von Gehlen" userId="ee9d88c3e5fd69be" providerId="LiveId" clId="{38E99205-3201-1548-9A57-11E2E469813F}" dt="2025-04-20T09:17:23.180" v="6802" actId="20577"/>
          <ac:spMkLst>
            <pc:docMk/>
            <pc:sldMk cId="865302445" sldId="258"/>
            <ac:spMk id="3" creationId="{DAE2AA6F-D44A-2546-7C4B-B1C30770A949}"/>
          </ac:spMkLst>
        </pc:spChg>
        <pc:spChg chg="add">
          <ac:chgData name="Marc von Gehlen" userId="ee9d88c3e5fd69be" providerId="LiveId" clId="{38E99205-3201-1548-9A57-11E2E469813F}" dt="2025-04-18T09:03:46.689" v="2264" actId="26606"/>
          <ac:spMkLst>
            <pc:docMk/>
            <pc:sldMk cId="865302445" sldId="258"/>
            <ac:spMk id="8" creationId="{B6CDA21F-E7AF-4C75-8395-33F58D5B0E45}"/>
          </ac:spMkLst>
        </pc:spChg>
        <pc:spChg chg="add">
          <ac:chgData name="Marc von Gehlen" userId="ee9d88c3e5fd69be" providerId="LiveId" clId="{38E99205-3201-1548-9A57-11E2E469813F}" dt="2025-04-18T09:03:46.689" v="2264" actId="26606"/>
          <ac:spMkLst>
            <pc:docMk/>
            <pc:sldMk cId="865302445" sldId="258"/>
            <ac:spMk id="15" creationId="{D5B0017B-2ECA-49AF-B397-DC140825DF8D}"/>
          </ac:spMkLst>
        </pc:spChg>
        <pc:grpChg chg="add">
          <ac:chgData name="Marc von Gehlen" userId="ee9d88c3e5fd69be" providerId="LiveId" clId="{38E99205-3201-1548-9A57-11E2E469813F}" dt="2025-04-18T09:03:46.689" v="2264" actId="26606"/>
          <ac:grpSpMkLst>
            <pc:docMk/>
            <pc:sldMk cId="865302445" sldId="258"/>
            <ac:grpSpMk id="10" creationId="{AE1C45F0-260A-458C-96ED-C1F6D2151219}"/>
          </ac:grpSpMkLst>
        </pc:grpChg>
        <pc:cxnChg chg="add">
          <ac:chgData name="Marc von Gehlen" userId="ee9d88c3e5fd69be" providerId="LiveId" clId="{38E99205-3201-1548-9A57-11E2E469813F}" dt="2025-04-18T09:03:46.689" v="2264" actId="26606"/>
          <ac:cxnSpMkLst>
            <pc:docMk/>
            <pc:sldMk cId="865302445" sldId="258"/>
            <ac:cxnSpMk id="17" creationId="{6CF1BAF6-AD41-4082-B212-8A1F9A2E8779}"/>
          </ac:cxnSpMkLst>
        </pc:cxnChg>
      </pc:sldChg>
      <pc:sldChg chg="modSp del mod">
        <pc:chgData name="Marc von Gehlen" userId="ee9d88c3e5fd69be" providerId="LiveId" clId="{38E99205-3201-1548-9A57-11E2E469813F}" dt="2025-04-17T19:55:17.594" v="1653" actId="2696"/>
        <pc:sldMkLst>
          <pc:docMk/>
          <pc:sldMk cId="2587834134" sldId="259"/>
        </pc:sldMkLst>
      </pc:sldChg>
      <pc:sldChg chg="modSp del mod">
        <pc:chgData name="Marc von Gehlen" userId="ee9d88c3e5fd69be" providerId="LiveId" clId="{38E99205-3201-1548-9A57-11E2E469813F}" dt="2025-04-17T19:54:47.293" v="1639" actId="2696"/>
        <pc:sldMkLst>
          <pc:docMk/>
          <pc:sldMk cId="543604687" sldId="260"/>
        </pc:sldMkLst>
      </pc:sldChg>
      <pc:sldChg chg="addSp modSp del mod">
        <pc:chgData name="Marc von Gehlen" userId="ee9d88c3e5fd69be" providerId="LiveId" clId="{38E99205-3201-1548-9A57-11E2E469813F}" dt="2025-04-17T19:44:23.764" v="1304" actId="2696"/>
        <pc:sldMkLst>
          <pc:docMk/>
          <pc:sldMk cId="3313395859" sldId="261"/>
        </pc:sldMkLst>
      </pc:sldChg>
      <pc:sldChg chg="addSp delSp modSp mod setBg modAnim modNotesTx">
        <pc:chgData name="Marc von Gehlen" userId="ee9d88c3e5fd69be" providerId="LiveId" clId="{38E99205-3201-1548-9A57-11E2E469813F}" dt="2025-05-01T12:45:24.732" v="7330" actId="20577"/>
        <pc:sldMkLst>
          <pc:docMk/>
          <pc:sldMk cId="1238893758" sldId="262"/>
        </pc:sldMkLst>
        <pc:spChg chg="mod">
          <ac:chgData name="Marc von Gehlen" userId="ee9d88c3e5fd69be" providerId="LiveId" clId="{38E99205-3201-1548-9A57-11E2E469813F}" dt="2025-04-19T19:45:13.360" v="6242" actId="20577"/>
          <ac:spMkLst>
            <pc:docMk/>
            <pc:sldMk cId="1238893758" sldId="262"/>
            <ac:spMk id="2" creationId="{71FED7BC-193F-7C78-8294-17F75B2BE4D5}"/>
          </ac:spMkLst>
        </pc:spChg>
        <pc:spChg chg="add mod">
          <ac:chgData name="Marc von Gehlen" userId="ee9d88c3e5fd69be" providerId="LiveId" clId="{38E99205-3201-1548-9A57-11E2E469813F}" dt="2025-05-01T12:45:24.732" v="7330" actId="20577"/>
          <ac:spMkLst>
            <pc:docMk/>
            <pc:sldMk cId="1238893758" sldId="262"/>
            <ac:spMk id="3" creationId="{1E9BA151-3234-7C66-C645-57B07635CFBF}"/>
          </ac:spMkLst>
        </pc:spChg>
        <pc:spChg chg="add mod">
          <ac:chgData name="Marc von Gehlen" userId="ee9d88c3e5fd69be" providerId="LiveId" clId="{38E99205-3201-1548-9A57-11E2E469813F}" dt="2025-04-18T09:07:40.698" v="2323" actId="1076"/>
          <ac:spMkLst>
            <pc:docMk/>
            <pc:sldMk cId="1238893758" sldId="262"/>
            <ac:spMk id="4" creationId="{7B62A740-2289-A8CD-1ED8-46EA3A298E34}"/>
          </ac:spMkLst>
        </pc:spChg>
        <pc:spChg chg="add mod">
          <ac:chgData name="Marc von Gehlen" userId="ee9d88c3e5fd69be" providerId="LiveId" clId="{38E99205-3201-1548-9A57-11E2E469813F}" dt="2025-04-20T08:50:52.177" v="6337" actId="20577"/>
          <ac:spMkLst>
            <pc:docMk/>
            <pc:sldMk cId="1238893758" sldId="262"/>
            <ac:spMk id="6" creationId="{8A939B2E-6BB6-7BC8-55E3-07C21ADFA0FB}"/>
          </ac:spMkLst>
        </pc:spChg>
        <pc:spChg chg="add mod">
          <ac:chgData name="Marc von Gehlen" userId="ee9d88c3e5fd69be" providerId="LiveId" clId="{38E99205-3201-1548-9A57-11E2E469813F}" dt="2025-05-01T12:29:51.820" v="7318" actId="1076"/>
          <ac:spMkLst>
            <pc:docMk/>
            <pc:sldMk cId="1238893758" sldId="262"/>
            <ac:spMk id="7" creationId="{F6E8B556-FDED-5566-D7DE-C2B22A817191}"/>
          </ac:spMkLst>
        </pc:spChg>
        <pc:spChg chg="add">
          <ac:chgData name="Marc von Gehlen" userId="ee9d88c3e5fd69be" providerId="LiveId" clId="{38E99205-3201-1548-9A57-11E2E469813F}" dt="2025-04-17T19:44:00.782" v="1300" actId="26606"/>
          <ac:spMkLst>
            <pc:docMk/>
            <pc:sldMk cId="1238893758" sldId="262"/>
            <ac:spMk id="10" creationId="{B9D7E975-9161-4F2D-AC53-69E1912F6B5D}"/>
          </ac:spMkLst>
        </pc:spChg>
        <pc:spChg chg="add">
          <ac:chgData name="Marc von Gehlen" userId="ee9d88c3e5fd69be" providerId="LiveId" clId="{38E99205-3201-1548-9A57-11E2E469813F}" dt="2025-04-17T19:44:00.782" v="1300" actId="26606"/>
          <ac:spMkLst>
            <pc:docMk/>
            <pc:sldMk cId="1238893758" sldId="262"/>
            <ac:spMk id="12" creationId="{827DC2C4-B485-428A-BF4A-472D2967F47F}"/>
          </ac:spMkLst>
        </pc:spChg>
        <pc:spChg chg="add">
          <ac:chgData name="Marc von Gehlen" userId="ee9d88c3e5fd69be" providerId="LiveId" clId="{38E99205-3201-1548-9A57-11E2E469813F}" dt="2025-04-17T19:44:00.782" v="1300" actId="26606"/>
          <ac:spMkLst>
            <pc:docMk/>
            <pc:sldMk cId="1238893758" sldId="262"/>
            <ac:spMk id="14" creationId="{463E6235-1649-4B47-9862-4026FC473B6F}"/>
          </ac:spMkLst>
        </pc:spChg>
        <pc:graphicFrameChg chg="add mod">
          <ac:chgData name="Marc von Gehlen" userId="ee9d88c3e5fd69be" providerId="LiveId" clId="{38E99205-3201-1548-9A57-11E2E469813F}" dt="2025-05-01T12:29:45.653" v="7316"/>
          <ac:graphicFrameMkLst>
            <pc:docMk/>
            <pc:sldMk cId="1238893758" sldId="262"/>
            <ac:graphicFrameMk id="5" creationId="{FFABBF1B-17F2-5ED5-3A89-634F0A83A02E}"/>
          </ac:graphicFrameMkLst>
        </pc:graphicFrameChg>
      </pc:sldChg>
      <pc:sldChg chg="del">
        <pc:chgData name="Marc von Gehlen" userId="ee9d88c3e5fd69be" providerId="LiveId" clId="{38E99205-3201-1548-9A57-11E2E469813F}" dt="2025-04-17T19:11:29.112" v="12" actId="2696"/>
        <pc:sldMkLst>
          <pc:docMk/>
          <pc:sldMk cId="393733678" sldId="263"/>
        </pc:sldMkLst>
      </pc:sldChg>
      <pc:sldChg chg="addSp delSp modSp mod setBg modNotesTx">
        <pc:chgData name="Marc von Gehlen" userId="ee9d88c3e5fd69be" providerId="LiveId" clId="{38E99205-3201-1548-9A57-11E2E469813F}" dt="2025-04-20T15:35:30.347" v="6902" actId="26606"/>
        <pc:sldMkLst>
          <pc:docMk/>
          <pc:sldMk cId="3090463366" sldId="264"/>
        </pc:sldMkLst>
        <pc:spChg chg="mod">
          <ac:chgData name="Marc von Gehlen" userId="ee9d88c3e5fd69be" providerId="LiveId" clId="{38E99205-3201-1548-9A57-11E2E469813F}" dt="2025-04-20T15:35:30.347" v="6902" actId="26606"/>
          <ac:spMkLst>
            <pc:docMk/>
            <pc:sldMk cId="3090463366" sldId="264"/>
            <ac:spMk id="2" creationId="{9CE39C5C-4280-D5A2-87D1-F1B62925453A}"/>
          </ac:spMkLst>
        </pc:spChg>
        <pc:spChg chg="mod ord">
          <ac:chgData name="Marc von Gehlen" userId="ee9d88c3e5fd69be" providerId="LiveId" clId="{38E99205-3201-1548-9A57-11E2E469813F}" dt="2025-04-20T15:35:30.347" v="6902" actId="26606"/>
          <ac:spMkLst>
            <pc:docMk/>
            <pc:sldMk cId="3090463366" sldId="264"/>
            <ac:spMk id="3" creationId="{DDD07C80-570F-AFF1-73C6-398B132F3217}"/>
          </ac:spMkLst>
        </pc:spChg>
        <pc:spChg chg="add">
          <ac:chgData name="Marc von Gehlen" userId="ee9d88c3e5fd69be" providerId="LiveId" clId="{38E99205-3201-1548-9A57-11E2E469813F}" dt="2025-04-20T15:35:30.347" v="6902" actId="26606"/>
          <ac:spMkLst>
            <pc:docMk/>
            <pc:sldMk cId="3090463366" sldId="264"/>
            <ac:spMk id="18" creationId="{B6CDA21F-E7AF-4C75-8395-33F58D5B0E45}"/>
          </ac:spMkLst>
        </pc:spChg>
        <pc:spChg chg="add">
          <ac:chgData name="Marc von Gehlen" userId="ee9d88c3e5fd69be" providerId="LiveId" clId="{38E99205-3201-1548-9A57-11E2E469813F}" dt="2025-04-20T15:35:30.347" v="6902" actId="26606"/>
          <ac:spMkLst>
            <pc:docMk/>
            <pc:sldMk cId="3090463366" sldId="264"/>
            <ac:spMk id="25" creationId="{D5B0017B-2ECA-49AF-B397-DC140825DF8D}"/>
          </ac:spMkLst>
        </pc:spChg>
        <pc:grpChg chg="add">
          <ac:chgData name="Marc von Gehlen" userId="ee9d88c3e5fd69be" providerId="LiveId" clId="{38E99205-3201-1548-9A57-11E2E469813F}" dt="2025-04-20T15:35:30.347" v="6902" actId="26606"/>
          <ac:grpSpMkLst>
            <pc:docMk/>
            <pc:sldMk cId="3090463366" sldId="264"/>
            <ac:grpSpMk id="20" creationId="{AE1C45F0-260A-458C-96ED-C1F6D2151219}"/>
          </ac:grpSpMkLst>
        </pc:grpChg>
        <pc:cxnChg chg="add">
          <ac:chgData name="Marc von Gehlen" userId="ee9d88c3e5fd69be" providerId="LiveId" clId="{38E99205-3201-1548-9A57-11E2E469813F}" dt="2025-04-20T15:35:30.347" v="6902" actId="26606"/>
          <ac:cxnSpMkLst>
            <pc:docMk/>
            <pc:sldMk cId="3090463366" sldId="264"/>
            <ac:cxnSpMk id="27" creationId="{6CF1BAF6-AD41-4082-B212-8A1F9A2E8779}"/>
          </ac:cxnSpMkLst>
        </pc:cxnChg>
      </pc:sldChg>
      <pc:sldChg chg="addSp delSp modSp mod setBg modNotesTx">
        <pc:chgData name="Marc von Gehlen" userId="ee9d88c3e5fd69be" providerId="LiveId" clId="{38E99205-3201-1548-9A57-11E2E469813F}" dt="2025-04-30T12:10:14.181" v="7026" actId="20577"/>
        <pc:sldMkLst>
          <pc:docMk/>
          <pc:sldMk cId="3619775286" sldId="265"/>
        </pc:sldMkLst>
        <pc:spChg chg="mod">
          <ac:chgData name="Marc von Gehlen" userId="ee9d88c3e5fd69be" providerId="LiveId" clId="{38E99205-3201-1548-9A57-11E2E469813F}" dt="2025-04-19T18:21:14.713" v="6149" actId="20577"/>
          <ac:spMkLst>
            <pc:docMk/>
            <pc:sldMk cId="3619775286" sldId="265"/>
            <ac:spMk id="2" creationId="{E11C6234-0B29-EA57-F41B-779C4563EE52}"/>
          </ac:spMkLst>
        </pc:spChg>
        <pc:spChg chg="mod ord">
          <ac:chgData name="Marc von Gehlen" userId="ee9d88c3e5fd69be" providerId="LiveId" clId="{38E99205-3201-1548-9A57-11E2E469813F}" dt="2025-04-30T12:10:14.181" v="7026" actId="20577"/>
          <ac:spMkLst>
            <pc:docMk/>
            <pc:sldMk cId="3619775286" sldId="265"/>
            <ac:spMk id="3" creationId="{EF64E6C4-88BB-445D-D947-6FACAE309B59}"/>
          </ac:spMkLst>
        </pc:spChg>
        <pc:spChg chg="add">
          <ac:chgData name="Marc von Gehlen" userId="ee9d88c3e5fd69be" providerId="LiveId" clId="{38E99205-3201-1548-9A57-11E2E469813F}" dt="2025-04-17T19:23:35.282" v="1140" actId="26606"/>
          <ac:spMkLst>
            <pc:docMk/>
            <pc:sldMk cId="3619775286" sldId="265"/>
            <ac:spMk id="45" creationId="{DEE2AD96-B495-4E06-9291-B71706F728CB}"/>
          </ac:spMkLst>
        </pc:spChg>
        <pc:spChg chg="add">
          <ac:chgData name="Marc von Gehlen" userId="ee9d88c3e5fd69be" providerId="LiveId" clId="{38E99205-3201-1548-9A57-11E2E469813F}" dt="2025-04-17T19:23:35.282" v="1140" actId="26606"/>
          <ac:spMkLst>
            <pc:docMk/>
            <pc:sldMk cId="3619775286" sldId="265"/>
            <ac:spMk id="46" creationId="{86909FA0-B515-4681-B7A8-FA281D133B94}"/>
          </ac:spMkLst>
        </pc:spChg>
        <pc:spChg chg="add">
          <ac:chgData name="Marc von Gehlen" userId="ee9d88c3e5fd69be" providerId="LiveId" clId="{38E99205-3201-1548-9A57-11E2E469813F}" dt="2025-04-17T19:23:35.282" v="1140" actId="26606"/>
          <ac:spMkLst>
            <pc:docMk/>
            <pc:sldMk cId="3619775286" sldId="265"/>
            <ac:spMk id="47" creationId="{21C9FE86-FCC3-4A31-AA1C-C882262B7FE7}"/>
          </ac:spMkLst>
        </pc:spChg>
        <pc:spChg chg="add">
          <ac:chgData name="Marc von Gehlen" userId="ee9d88c3e5fd69be" providerId="LiveId" clId="{38E99205-3201-1548-9A57-11E2E469813F}" dt="2025-04-17T19:23:35.282" v="1140" actId="26606"/>
          <ac:spMkLst>
            <pc:docMk/>
            <pc:sldMk cId="3619775286" sldId="265"/>
            <ac:spMk id="48" creationId="{7D96243B-ECED-4B71-8E06-AE9A285EAD20}"/>
          </ac:spMkLst>
        </pc:spChg>
        <pc:spChg chg="add">
          <ac:chgData name="Marc von Gehlen" userId="ee9d88c3e5fd69be" providerId="LiveId" clId="{38E99205-3201-1548-9A57-11E2E469813F}" dt="2025-04-17T19:23:35.282" v="1140" actId="26606"/>
          <ac:spMkLst>
            <pc:docMk/>
            <pc:sldMk cId="3619775286" sldId="265"/>
            <ac:spMk id="49" creationId="{A09989E4-EFDC-4A90-A633-E0525FB4139E}"/>
          </ac:spMkLst>
        </pc:spChg>
      </pc:sldChg>
      <pc:sldChg chg="addSp delSp modSp new mod ord setBg delAnim modAnim modNotesTx">
        <pc:chgData name="Marc von Gehlen" userId="ee9d88c3e5fd69be" providerId="LiveId" clId="{38E99205-3201-1548-9A57-11E2E469813F}" dt="2025-04-19T18:21:06.422" v="6145" actId="20578"/>
        <pc:sldMkLst>
          <pc:docMk/>
          <pc:sldMk cId="4066437679" sldId="266"/>
        </pc:sldMkLst>
        <pc:spChg chg="add del">
          <ac:chgData name="Marc von Gehlen" userId="ee9d88c3e5fd69be" providerId="LiveId" clId="{38E99205-3201-1548-9A57-11E2E469813F}" dt="2025-04-17T19:24:03.151" v="1145" actId="26606"/>
          <ac:spMkLst>
            <pc:docMk/>
            <pc:sldMk cId="4066437679" sldId="266"/>
            <ac:spMk id="2" creationId="{27F4A888-41B7-8687-DF75-C15A1D80572F}"/>
          </ac:spMkLst>
        </pc:spChg>
        <pc:spChg chg="add del">
          <ac:chgData name="Marc von Gehlen" userId="ee9d88c3e5fd69be" providerId="LiveId" clId="{38E99205-3201-1548-9A57-11E2E469813F}" dt="2025-04-17T19:24:03.151" v="1145" actId="26606"/>
          <ac:spMkLst>
            <pc:docMk/>
            <pc:sldMk cId="4066437679" sldId="266"/>
            <ac:spMk id="3" creationId="{B049D564-D8F2-2007-7146-72591F515A28}"/>
          </ac:spMkLst>
        </pc:spChg>
        <pc:spChg chg="add mod">
          <ac:chgData name="Marc von Gehlen" userId="ee9d88c3e5fd69be" providerId="LiveId" clId="{38E99205-3201-1548-9A57-11E2E469813F}" dt="2025-04-18T09:39:04.496" v="2736" actId="2085"/>
          <ac:spMkLst>
            <pc:docMk/>
            <pc:sldMk cId="4066437679" sldId="266"/>
            <ac:spMk id="6" creationId="{070DFE85-5AA7-A04E-120E-F66B1C86F92A}"/>
          </ac:spMkLst>
        </pc:spChg>
        <pc:picChg chg="add mod">
          <ac:chgData name="Marc von Gehlen" userId="ee9d88c3e5fd69be" providerId="LiveId" clId="{38E99205-3201-1548-9A57-11E2E469813F}" dt="2025-04-17T19:26:31.315" v="1172" actId="1076"/>
          <ac:picMkLst>
            <pc:docMk/>
            <pc:sldMk cId="4066437679" sldId="266"/>
            <ac:picMk id="4" creationId="{5275DBEB-ACF8-D8F4-EB3D-4B1A77FA8CFE}"/>
          </ac:picMkLst>
        </pc:picChg>
      </pc:sldChg>
      <pc:sldChg chg="addSp delSp modSp new mod ord setBg modNotesTx">
        <pc:chgData name="Marc von Gehlen" userId="ee9d88c3e5fd69be" providerId="LiveId" clId="{38E99205-3201-1548-9A57-11E2E469813F}" dt="2025-04-20T08:58:19.064" v="6374" actId="1076"/>
        <pc:sldMkLst>
          <pc:docMk/>
          <pc:sldMk cId="1561962434" sldId="267"/>
        </pc:sldMkLst>
        <pc:spChg chg="add mod">
          <ac:chgData name="Marc von Gehlen" userId="ee9d88c3e5fd69be" providerId="LiveId" clId="{38E99205-3201-1548-9A57-11E2E469813F}" dt="2025-04-20T08:57:38.370" v="6371" actId="1076"/>
          <ac:spMkLst>
            <pc:docMk/>
            <pc:sldMk cId="1561962434" sldId="267"/>
            <ac:spMk id="2" creationId="{B68D9D08-E8E0-3545-479B-8FB531164415}"/>
          </ac:spMkLst>
        </pc:spChg>
        <pc:spChg chg="add mod">
          <ac:chgData name="Marc von Gehlen" userId="ee9d88c3e5fd69be" providerId="LiveId" clId="{38E99205-3201-1548-9A57-11E2E469813F}" dt="2025-04-20T08:57:51.995" v="6373" actId="1076"/>
          <ac:spMkLst>
            <pc:docMk/>
            <pc:sldMk cId="1561962434" sldId="267"/>
            <ac:spMk id="3" creationId="{B70022E8-AFF5-B05E-0673-2208FBEEF9AC}"/>
          </ac:spMkLst>
        </pc:spChg>
        <pc:spChg chg="add mod">
          <ac:chgData name="Marc von Gehlen" userId="ee9d88c3e5fd69be" providerId="LiveId" clId="{38E99205-3201-1548-9A57-11E2E469813F}" dt="2025-04-20T08:55:21.914" v="6355" actId="1076"/>
          <ac:spMkLst>
            <pc:docMk/>
            <pc:sldMk cId="1561962434" sldId="267"/>
            <ac:spMk id="6" creationId="{07F9DD15-350F-6043-2013-9BCCDC4D2997}"/>
          </ac:spMkLst>
        </pc:spChg>
        <pc:spChg chg="add mod">
          <ac:chgData name="Marc von Gehlen" userId="ee9d88c3e5fd69be" providerId="LiveId" clId="{38E99205-3201-1548-9A57-11E2E469813F}" dt="2025-04-20T08:56:02.944" v="6360" actId="1076"/>
          <ac:spMkLst>
            <pc:docMk/>
            <pc:sldMk cId="1561962434" sldId="267"/>
            <ac:spMk id="7" creationId="{C449AD92-8DDE-FDC0-5A71-B0DC36BFDCC0}"/>
          </ac:spMkLst>
        </pc:spChg>
        <pc:spChg chg="add">
          <ac:chgData name="Marc von Gehlen" userId="ee9d88c3e5fd69be" providerId="LiveId" clId="{38E99205-3201-1548-9A57-11E2E469813F}" dt="2025-04-17T19:23:27.685" v="1135" actId="26606"/>
          <ac:spMkLst>
            <pc:docMk/>
            <pc:sldMk cId="1561962434" sldId="267"/>
            <ac:spMk id="9" creationId="{42A4FC2C-047E-45A5-965D-8E1E3BF09BC6}"/>
          </ac:spMkLst>
        </pc:spChg>
        <pc:spChg chg="add mod">
          <ac:chgData name="Marc von Gehlen" userId="ee9d88c3e5fd69be" providerId="LiveId" clId="{38E99205-3201-1548-9A57-11E2E469813F}" dt="2025-04-20T08:58:19.064" v="6374" actId="1076"/>
          <ac:spMkLst>
            <pc:docMk/>
            <pc:sldMk cId="1561962434" sldId="267"/>
            <ac:spMk id="10" creationId="{3ED0A2B8-5DBD-3B33-2C05-1433AB7941CD}"/>
          </ac:spMkLst>
        </pc:spChg>
        <pc:picChg chg="add mod">
          <ac:chgData name="Marc von Gehlen" userId="ee9d88c3e5fd69be" providerId="LiveId" clId="{38E99205-3201-1548-9A57-11E2E469813F}" dt="2025-04-17T19:23:27.685" v="1135" actId="26606"/>
          <ac:picMkLst>
            <pc:docMk/>
            <pc:sldMk cId="1561962434" sldId="267"/>
            <ac:picMk id="4" creationId="{F0428DEB-16A7-6901-DFD0-5A8067445CA3}"/>
          </ac:picMkLst>
        </pc:picChg>
      </pc:sldChg>
      <pc:sldChg chg="addSp delSp modSp new mod ord setBg delAnim modAnim modNotesTx">
        <pc:chgData name="Marc von Gehlen" userId="ee9d88c3e5fd69be" providerId="LiveId" clId="{38E99205-3201-1548-9A57-11E2E469813F}" dt="2025-05-01T12:45:19.483" v="7328" actId="20577"/>
        <pc:sldMkLst>
          <pc:docMk/>
          <pc:sldMk cId="2163224665" sldId="268"/>
        </pc:sldMkLst>
        <pc:spChg chg="mod">
          <ac:chgData name="Marc von Gehlen" userId="ee9d88c3e5fd69be" providerId="LiveId" clId="{38E99205-3201-1548-9A57-11E2E469813F}" dt="2025-04-20T09:18:05.305" v="6814" actId="20577"/>
          <ac:spMkLst>
            <pc:docMk/>
            <pc:sldMk cId="2163224665" sldId="268"/>
            <ac:spMk id="2" creationId="{BC66B24C-F823-3E7E-8105-B197A3C1CF4F}"/>
          </ac:spMkLst>
        </pc:spChg>
        <pc:spChg chg="add mod">
          <ac:chgData name="Marc von Gehlen" userId="ee9d88c3e5fd69be" providerId="LiveId" clId="{38E99205-3201-1548-9A57-11E2E469813F}" dt="2025-04-18T09:06:41.264" v="2296" actId="1076"/>
          <ac:spMkLst>
            <pc:docMk/>
            <pc:sldMk cId="2163224665" sldId="268"/>
            <ac:spMk id="4" creationId="{CC8654AA-6048-CB5E-CDD9-D7FE52326101}"/>
          </ac:spMkLst>
        </pc:spChg>
        <pc:spChg chg="add mod">
          <ac:chgData name="Marc von Gehlen" userId="ee9d88c3e5fd69be" providerId="LiveId" clId="{38E99205-3201-1548-9A57-11E2E469813F}" dt="2025-05-01T12:45:19.483" v="7328" actId="20577"/>
          <ac:spMkLst>
            <pc:docMk/>
            <pc:sldMk cId="2163224665" sldId="268"/>
            <ac:spMk id="7" creationId="{C62F8058-5567-12C9-DECC-2968B49FF08C}"/>
          </ac:spMkLst>
        </pc:spChg>
        <pc:spChg chg="add mod">
          <ac:chgData name="Marc von Gehlen" userId="ee9d88c3e5fd69be" providerId="LiveId" clId="{38E99205-3201-1548-9A57-11E2E469813F}" dt="2025-05-01T12:30:09.168" v="7320" actId="1076"/>
          <ac:spMkLst>
            <pc:docMk/>
            <pc:sldMk cId="2163224665" sldId="268"/>
            <ac:spMk id="8" creationId="{92BD6960-9E8E-D855-A1C6-6818416B3238}"/>
          </ac:spMkLst>
        </pc:spChg>
        <pc:spChg chg="add">
          <ac:chgData name="Marc von Gehlen" userId="ee9d88c3e5fd69be" providerId="LiveId" clId="{38E99205-3201-1548-9A57-11E2E469813F}" dt="2025-04-17T19:43:49.123" v="1298" actId="26606"/>
          <ac:spMkLst>
            <pc:docMk/>
            <pc:sldMk cId="2163224665" sldId="268"/>
            <ac:spMk id="24" creationId="{B9D7E975-9161-4F2D-AC53-69E1912F6B5D}"/>
          </ac:spMkLst>
        </pc:spChg>
        <pc:spChg chg="add">
          <ac:chgData name="Marc von Gehlen" userId="ee9d88c3e5fd69be" providerId="LiveId" clId="{38E99205-3201-1548-9A57-11E2E469813F}" dt="2025-04-17T19:43:49.123" v="1298" actId="26606"/>
          <ac:spMkLst>
            <pc:docMk/>
            <pc:sldMk cId="2163224665" sldId="268"/>
            <ac:spMk id="25" creationId="{827DC2C4-B485-428A-BF4A-472D2967F47F}"/>
          </ac:spMkLst>
        </pc:spChg>
        <pc:spChg chg="add">
          <ac:chgData name="Marc von Gehlen" userId="ee9d88c3e5fd69be" providerId="LiveId" clId="{38E99205-3201-1548-9A57-11E2E469813F}" dt="2025-04-17T19:43:49.123" v="1298" actId="26606"/>
          <ac:spMkLst>
            <pc:docMk/>
            <pc:sldMk cId="2163224665" sldId="268"/>
            <ac:spMk id="26" creationId="{463E6235-1649-4B47-9862-4026FC473B6F}"/>
          </ac:spMkLst>
        </pc:spChg>
        <pc:graphicFrameChg chg="add mod">
          <ac:chgData name="Marc von Gehlen" userId="ee9d88c3e5fd69be" providerId="LiveId" clId="{38E99205-3201-1548-9A57-11E2E469813F}" dt="2025-05-01T12:29:30.392" v="7311"/>
          <ac:graphicFrameMkLst>
            <pc:docMk/>
            <pc:sldMk cId="2163224665" sldId="268"/>
            <ac:graphicFrameMk id="3" creationId="{880A4A0D-20D0-C88C-F1A2-695C6D4EF237}"/>
          </ac:graphicFrameMkLst>
        </pc:graphicFrameChg>
      </pc:sldChg>
      <pc:sldChg chg="addSp delSp modSp new mod setBg modAnim">
        <pc:chgData name="Marc von Gehlen" userId="ee9d88c3e5fd69be" providerId="LiveId" clId="{38E99205-3201-1548-9A57-11E2E469813F}" dt="2025-04-18T09:46:57.099" v="2761" actId="20577"/>
        <pc:sldMkLst>
          <pc:docMk/>
          <pc:sldMk cId="4282198779" sldId="269"/>
        </pc:sldMkLst>
        <pc:spChg chg="mod">
          <ac:chgData name="Marc von Gehlen" userId="ee9d88c3e5fd69be" providerId="LiveId" clId="{38E99205-3201-1548-9A57-11E2E469813F}" dt="2025-04-17T19:47:31.604" v="1346" actId="26606"/>
          <ac:spMkLst>
            <pc:docMk/>
            <pc:sldMk cId="4282198779" sldId="269"/>
            <ac:spMk id="2" creationId="{801CCA7A-9B79-8F27-343D-CADEF9668914}"/>
          </ac:spMkLst>
        </pc:spChg>
        <pc:spChg chg="add mod">
          <ac:chgData name="Marc von Gehlen" userId="ee9d88c3e5fd69be" providerId="LiveId" clId="{38E99205-3201-1548-9A57-11E2E469813F}" dt="2025-04-17T19:48:49.957" v="1357" actId="207"/>
          <ac:spMkLst>
            <pc:docMk/>
            <pc:sldMk cId="4282198779" sldId="269"/>
            <ac:spMk id="12" creationId="{9C809118-4B94-F221-5ACE-701A48A43A05}"/>
          </ac:spMkLst>
        </pc:spChg>
        <pc:spChg chg="add mod">
          <ac:chgData name="Marc von Gehlen" userId="ee9d88c3e5fd69be" providerId="LiveId" clId="{38E99205-3201-1548-9A57-11E2E469813F}" dt="2025-04-17T19:48:49.957" v="1357" actId="207"/>
          <ac:spMkLst>
            <pc:docMk/>
            <pc:sldMk cId="4282198779" sldId="269"/>
            <ac:spMk id="13" creationId="{E0661B16-F498-65EA-A37A-32D17B315754}"/>
          </ac:spMkLst>
        </pc:spChg>
        <pc:spChg chg="add mod">
          <ac:chgData name="Marc von Gehlen" userId="ee9d88c3e5fd69be" providerId="LiveId" clId="{38E99205-3201-1548-9A57-11E2E469813F}" dt="2025-04-17T19:48:49.957" v="1357" actId="207"/>
          <ac:spMkLst>
            <pc:docMk/>
            <pc:sldMk cId="4282198779" sldId="269"/>
            <ac:spMk id="14" creationId="{978BDF65-CC57-E9A7-7EAA-1EED94847DCB}"/>
          </ac:spMkLst>
        </pc:spChg>
        <pc:spChg chg="add mod">
          <ac:chgData name="Marc von Gehlen" userId="ee9d88c3e5fd69be" providerId="LiveId" clId="{38E99205-3201-1548-9A57-11E2E469813F}" dt="2025-04-17T19:52:13.196" v="1505" actId="1076"/>
          <ac:spMkLst>
            <pc:docMk/>
            <pc:sldMk cId="4282198779" sldId="269"/>
            <ac:spMk id="15" creationId="{5CAF21F0-8435-A914-DE0B-5F5CBEC88170}"/>
          </ac:spMkLst>
        </pc:spChg>
        <pc:spChg chg="add">
          <ac:chgData name="Marc von Gehlen" userId="ee9d88c3e5fd69be" providerId="LiveId" clId="{38E99205-3201-1548-9A57-11E2E469813F}" dt="2025-04-17T19:47:31.604" v="1346" actId="26606"/>
          <ac:spMkLst>
            <pc:docMk/>
            <pc:sldMk cId="4282198779" sldId="269"/>
            <ac:spMk id="16" creationId="{33E72FA3-BD00-444A-AD9B-E6C3D069CDE3}"/>
          </ac:spMkLst>
        </pc:spChg>
        <pc:spChg chg="add mod">
          <ac:chgData name="Marc von Gehlen" userId="ee9d88c3e5fd69be" providerId="LiveId" clId="{38E99205-3201-1548-9A57-11E2E469813F}" dt="2025-04-18T09:46:54.651" v="2759" actId="20577"/>
          <ac:spMkLst>
            <pc:docMk/>
            <pc:sldMk cId="4282198779" sldId="269"/>
            <ac:spMk id="18" creationId="{A1FEB64B-011D-77B2-2234-A8E37A77EE07}"/>
          </ac:spMkLst>
        </pc:spChg>
        <pc:spChg chg="add mod">
          <ac:chgData name="Marc von Gehlen" userId="ee9d88c3e5fd69be" providerId="LiveId" clId="{38E99205-3201-1548-9A57-11E2E469813F}" dt="2025-04-17T19:52:52.570" v="1516" actId="20577"/>
          <ac:spMkLst>
            <pc:docMk/>
            <pc:sldMk cId="4282198779" sldId="269"/>
            <ac:spMk id="19" creationId="{255C2794-C792-48CB-22E2-169E61E94264}"/>
          </ac:spMkLst>
        </pc:spChg>
        <pc:spChg chg="add mod">
          <ac:chgData name="Marc von Gehlen" userId="ee9d88c3e5fd69be" providerId="LiveId" clId="{38E99205-3201-1548-9A57-11E2E469813F}" dt="2025-04-17T19:52:21.076" v="1506" actId="1076"/>
          <ac:spMkLst>
            <pc:docMk/>
            <pc:sldMk cId="4282198779" sldId="269"/>
            <ac:spMk id="20" creationId="{DB2E833E-AB97-60C7-88FD-128194589C3D}"/>
          </ac:spMkLst>
        </pc:spChg>
        <pc:picChg chg="add mod">
          <ac:chgData name="Marc von Gehlen" userId="ee9d88c3e5fd69be" providerId="LiveId" clId="{38E99205-3201-1548-9A57-11E2E469813F}" dt="2025-04-17T19:47:56.196" v="1348" actId="1076"/>
          <ac:picMkLst>
            <pc:docMk/>
            <pc:sldMk cId="4282198779" sldId="269"/>
            <ac:picMk id="5" creationId="{486F7F76-5E42-81ED-ACBF-A363072D2A6D}"/>
          </ac:picMkLst>
        </pc:picChg>
        <pc:picChg chg="add mod">
          <ac:chgData name="Marc von Gehlen" userId="ee9d88c3e5fd69be" providerId="LiveId" clId="{38E99205-3201-1548-9A57-11E2E469813F}" dt="2025-04-17T19:47:56.196" v="1348" actId="1076"/>
          <ac:picMkLst>
            <pc:docMk/>
            <pc:sldMk cId="4282198779" sldId="269"/>
            <ac:picMk id="7" creationId="{61DD4B42-689B-366E-D1AF-86A595B00264}"/>
          </ac:picMkLst>
        </pc:picChg>
        <pc:picChg chg="add mod">
          <ac:chgData name="Marc von Gehlen" userId="ee9d88c3e5fd69be" providerId="LiveId" clId="{38E99205-3201-1548-9A57-11E2E469813F}" dt="2025-04-17T19:47:56.196" v="1348" actId="1076"/>
          <ac:picMkLst>
            <pc:docMk/>
            <pc:sldMk cId="4282198779" sldId="269"/>
            <ac:picMk id="9" creationId="{93E16E87-D383-18CB-C86C-F4273549BF6D}"/>
          </ac:picMkLst>
        </pc:picChg>
        <pc:picChg chg="add mod">
          <ac:chgData name="Marc von Gehlen" userId="ee9d88c3e5fd69be" providerId="LiveId" clId="{38E99205-3201-1548-9A57-11E2E469813F}" dt="2025-04-17T19:47:56.196" v="1348" actId="1076"/>
          <ac:picMkLst>
            <pc:docMk/>
            <pc:sldMk cId="4282198779" sldId="269"/>
            <ac:picMk id="11" creationId="{A1E8A9B4-590E-E546-E1FC-7D0ABD436D18}"/>
          </ac:picMkLst>
        </pc:picChg>
      </pc:sldChg>
      <pc:sldChg chg="addSp delSp modSp new mod setBg delAnim modAnim">
        <pc:chgData name="Marc von Gehlen" userId="ee9d88c3e5fd69be" providerId="LiveId" clId="{38E99205-3201-1548-9A57-11E2E469813F}" dt="2025-05-01T12:45:49.765" v="7332" actId="20577"/>
        <pc:sldMkLst>
          <pc:docMk/>
          <pc:sldMk cId="2215918028" sldId="270"/>
        </pc:sldMkLst>
        <pc:spChg chg="mod">
          <ac:chgData name="Marc von Gehlen" userId="ee9d88c3e5fd69be" providerId="LiveId" clId="{38E99205-3201-1548-9A57-11E2E469813F}" dt="2025-04-18T09:17:13.047" v="2469" actId="26606"/>
          <ac:spMkLst>
            <pc:docMk/>
            <pc:sldMk cId="2215918028" sldId="270"/>
            <ac:spMk id="2" creationId="{93A6B136-C16C-FD0E-EA4E-54233CDFA4E9}"/>
          </ac:spMkLst>
        </pc:spChg>
        <pc:spChg chg="mod ord">
          <ac:chgData name="Marc von Gehlen" userId="ee9d88c3e5fd69be" providerId="LiveId" clId="{38E99205-3201-1548-9A57-11E2E469813F}" dt="2025-05-01T12:45:49.765" v="7332" actId="20577"/>
          <ac:spMkLst>
            <pc:docMk/>
            <pc:sldMk cId="2215918028" sldId="270"/>
            <ac:spMk id="3" creationId="{EDD29585-34E4-178D-737A-DC27BE935203}"/>
          </ac:spMkLst>
        </pc:spChg>
        <pc:spChg chg="add">
          <ac:chgData name="Marc von Gehlen" userId="ee9d88c3e5fd69be" providerId="LiveId" clId="{38E99205-3201-1548-9A57-11E2E469813F}" dt="2025-04-18T09:17:13.047" v="2469" actId="26606"/>
          <ac:spMkLst>
            <pc:docMk/>
            <pc:sldMk cId="2215918028" sldId="270"/>
            <ac:spMk id="1035" creationId="{04812C46-200A-4DEB-A05E-3ED6C68C2387}"/>
          </ac:spMkLst>
        </pc:spChg>
        <pc:picChg chg="add mod ord">
          <ac:chgData name="Marc von Gehlen" userId="ee9d88c3e5fd69be" providerId="LiveId" clId="{38E99205-3201-1548-9A57-11E2E469813F}" dt="2025-04-18T09:17:13.047" v="2469" actId="26606"/>
          <ac:picMkLst>
            <pc:docMk/>
            <pc:sldMk cId="2215918028" sldId="270"/>
            <ac:picMk id="1026" creationId="{9B865878-0D34-CEDE-5AEA-8B998A7B9626}"/>
          </ac:picMkLst>
        </pc:picChg>
      </pc:sldChg>
      <pc:sldChg chg="addSp delSp modSp new mod setBg delAnim modAnim">
        <pc:chgData name="Marc von Gehlen" userId="ee9d88c3e5fd69be" providerId="LiveId" clId="{38E99205-3201-1548-9A57-11E2E469813F}" dt="2025-04-30T12:15:56.903" v="7069" actId="1076"/>
        <pc:sldMkLst>
          <pc:docMk/>
          <pc:sldMk cId="3297714081" sldId="271"/>
        </pc:sldMkLst>
        <pc:spChg chg="mod">
          <ac:chgData name="Marc von Gehlen" userId="ee9d88c3e5fd69be" providerId="LiveId" clId="{38E99205-3201-1548-9A57-11E2E469813F}" dt="2025-04-18T09:16:31.663" v="2461" actId="26606"/>
          <ac:spMkLst>
            <pc:docMk/>
            <pc:sldMk cId="3297714081" sldId="271"/>
            <ac:spMk id="2" creationId="{0F0E953D-5B95-3517-AF4C-67631BB392F6}"/>
          </ac:spMkLst>
        </pc:spChg>
        <pc:spChg chg="mod">
          <ac:chgData name="Marc von Gehlen" userId="ee9d88c3e5fd69be" providerId="LiveId" clId="{38E99205-3201-1548-9A57-11E2E469813F}" dt="2025-04-30T12:15:44.313" v="7066" actId="20577"/>
          <ac:spMkLst>
            <pc:docMk/>
            <pc:sldMk cId="3297714081" sldId="271"/>
            <ac:spMk id="3" creationId="{542418B6-03D7-A1AB-4AAE-99C518B4251E}"/>
          </ac:spMkLst>
        </pc:spChg>
        <pc:spChg chg="add">
          <ac:chgData name="Marc von Gehlen" userId="ee9d88c3e5fd69be" providerId="LiveId" clId="{38E99205-3201-1548-9A57-11E2E469813F}" dt="2025-04-18T09:16:57.956" v="2465" actId="26606"/>
          <ac:spMkLst>
            <pc:docMk/>
            <pc:sldMk cId="3297714081" sldId="271"/>
            <ac:spMk id="2065" creationId="{04812C46-200A-4DEB-A05E-3ED6C68C2387}"/>
          </ac:spMkLst>
        </pc:spChg>
        <pc:spChg chg="add">
          <ac:chgData name="Marc von Gehlen" userId="ee9d88c3e5fd69be" providerId="LiveId" clId="{38E99205-3201-1548-9A57-11E2E469813F}" dt="2025-04-18T09:16:57.956" v="2465" actId="26606"/>
          <ac:spMkLst>
            <pc:docMk/>
            <pc:sldMk cId="3297714081" sldId="271"/>
            <ac:spMk id="2067" creationId="{D1EA859B-E555-4109-94F3-6700E046E008}"/>
          </ac:spMkLst>
        </pc:spChg>
        <pc:picChg chg="add mod ord">
          <ac:chgData name="Marc von Gehlen" userId="ee9d88c3e5fd69be" providerId="LiveId" clId="{38E99205-3201-1548-9A57-11E2E469813F}" dt="2025-04-30T12:15:56.903" v="7069" actId="1076"/>
          <ac:picMkLst>
            <pc:docMk/>
            <pc:sldMk cId="3297714081" sldId="271"/>
            <ac:picMk id="2052" creationId="{FB658AE6-E8DC-0E3A-4540-FC12E3875A36}"/>
          </ac:picMkLst>
        </pc:picChg>
      </pc:sldChg>
      <pc:sldChg chg="addSp delSp modSp new mod setBg delAnim modAnim modNotesTx">
        <pc:chgData name="Marc von Gehlen" userId="ee9d88c3e5fd69be" providerId="LiveId" clId="{38E99205-3201-1548-9A57-11E2E469813F}" dt="2025-05-01T12:45:57.922" v="7333" actId="20577"/>
        <pc:sldMkLst>
          <pc:docMk/>
          <pc:sldMk cId="2123879841" sldId="272"/>
        </pc:sldMkLst>
        <pc:spChg chg="mod">
          <ac:chgData name="Marc von Gehlen" userId="ee9d88c3e5fd69be" providerId="LiveId" clId="{38E99205-3201-1548-9A57-11E2E469813F}" dt="2025-04-18T09:20:00.296" v="2472" actId="26606"/>
          <ac:spMkLst>
            <pc:docMk/>
            <pc:sldMk cId="2123879841" sldId="272"/>
            <ac:spMk id="2" creationId="{C1B61ACE-94CC-316F-EEB5-BD0316A7CAD2}"/>
          </ac:spMkLst>
        </pc:spChg>
        <pc:spChg chg="mod ord">
          <ac:chgData name="Marc von Gehlen" userId="ee9d88c3e5fd69be" providerId="LiveId" clId="{38E99205-3201-1548-9A57-11E2E469813F}" dt="2025-05-01T12:45:57.922" v="7333" actId="20577"/>
          <ac:spMkLst>
            <pc:docMk/>
            <pc:sldMk cId="2123879841" sldId="272"/>
            <ac:spMk id="3" creationId="{C01971CE-E721-75BA-E909-00593250B1EC}"/>
          </ac:spMkLst>
        </pc:spChg>
        <pc:picChg chg="add mod">
          <ac:chgData name="Marc von Gehlen" userId="ee9d88c3e5fd69be" providerId="LiveId" clId="{38E99205-3201-1548-9A57-11E2E469813F}" dt="2025-04-18T09:20:00.296" v="2472" actId="26606"/>
          <ac:picMkLst>
            <pc:docMk/>
            <pc:sldMk cId="2123879841" sldId="272"/>
            <ac:picMk id="3074" creationId="{593591C1-C2ED-2D97-A0FC-04EB936784BF}"/>
          </ac:picMkLst>
        </pc:picChg>
      </pc:sldChg>
      <pc:sldChg chg="addSp delSp modSp new mod setBg delAnim modAnim">
        <pc:chgData name="Marc von Gehlen" userId="ee9d88c3e5fd69be" providerId="LiveId" clId="{38E99205-3201-1548-9A57-11E2E469813F}" dt="2025-05-01T12:46:01.658" v="7334" actId="20577"/>
        <pc:sldMkLst>
          <pc:docMk/>
          <pc:sldMk cId="3227656245" sldId="273"/>
        </pc:sldMkLst>
        <pc:spChg chg="mod">
          <ac:chgData name="Marc von Gehlen" userId="ee9d88c3e5fd69be" providerId="LiveId" clId="{38E99205-3201-1548-9A57-11E2E469813F}" dt="2025-04-18T09:22:43.984" v="2479" actId="26606"/>
          <ac:spMkLst>
            <pc:docMk/>
            <pc:sldMk cId="3227656245" sldId="273"/>
            <ac:spMk id="2" creationId="{CF8D1A55-39E4-7756-BEC4-1C9F8741862C}"/>
          </ac:spMkLst>
        </pc:spChg>
        <pc:spChg chg="mod ord">
          <ac:chgData name="Marc von Gehlen" userId="ee9d88c3e5fd69be" providerId="LiveId" clId="{38E99205-3201-1548-9A57-11E2E469813F}" dt="2025-05-01T12:46:01.658" v="7334" actId="20577"/>
          <ac:spMkLst>
            <pc:docMk/>
            <pc:sldMk cId="3227656245" sldId="273"/>
            <ac:spMk id="3" creationId="{B9A4805F-E274-8F7C-244C-861C23C0B365}"/>
          </ac:spMkLst>
        </pc:spChg>
        <pc:spChg chg="add">
          <ac:chgData name="Marc von Gehlen" userId="ee9d88c3e5fd69be" providerId="LiveId" clId="{38E99205-3201-1548-9A57-11E2E469813F}" dt="2025-04-18T09:22:43.984" v="2479" actId="26606"/>
          <ac:spMkLst>
            <pc:docMk/>
            <pc:sldMk cId="3227656245" sldId="273"/>
            <ac:spMk id="4105" creationId="{29B161DF-E457-41D5-83AD-378B43003730}"/>
          </ac:spMkLst>
        </pc:spChg>
        <pc:spChg chg="add">
          <ac:chgData name="Marc von Gehlen" userId="ee9d88c3e5fd69be" providerId="LiveId" clId="{38E99205-3201-1548-9A57-11E2E469813F}" dt="2025-04-18T09:22:43.984" v="2479" actId="26606"/>
          <ac:spMkLst>
            <pc:docMk/>
            <pc:sldMk cId="3227656245" sldId="273"/>
            <ac:spMk id="4107" creationId="{107D50C9-F568-423A-A839-B49874AAEE6C}"/>
          </ac:spMkLst>
        </pc:spChg>
        <pc:picChg chg="add mod ord">
          <ac:chgData name="Marc von Gehlen" userId="ee9d88c3e5fd69be" providerId="LiveId" clId="{38E99205-3201-1548-9A57-11E2E469813F}" dt="2025-04-18T09:22:43.984" v="2479" actId="26606"/>
          <ac:picMkLst>
            <pc:docMk/>
            <pc:sldMk cId="3227656245" sldId="273"/>
            <ac:picMk id="4098" creationId="{CB6005F3-11C5-3D15-287E-95AC8A370747}"/>
          </ac:picMkLst>
        </pc:picChg>
        <pc:picChg chg="add mod">
          <ac:chgData name="Marc von Gehlen" userId="ee9d88c3e5fd69be" providerId="LiveId" clId="{38E99205-3201-1548-9A57-11E2E469813F}" dt="2025-04-18T09:22:43.984" v="2479" actId="26606"/>
          <ac:picMkLst>
            <pc:docMk/>
            <pc:sldMk cId="3227656245" sldId="273"/>
            <ac:picMk id="4100" creationId="{F7A7EBD2-195B-C80F-DDA6-906761FA67F1}"/>
          </ac:picMkLst>
        </pc:picChg>
      </pc:sldChg>
      <pc:sldChg chg="addSp modSp new del mod setBg">
        <pc:chgData name="Marc von Gehlen" userId="ee9d88c3e5fd69be" providerId="LiveId" clId="{38E99205-3201-1548-9A57-11E2E469813F}" dt="2025-04-30T11:51:41.410" v="6921" actId="2696"/>
        <pc:sldMkLst>
          <pc:docMk/>
          <pc:sldMk cId="263794575" sldId="274"/>
        </pc:sldMkLst>
      </pc:sldChg>
      <pc:sldChg chg="addSp delSp modSp new mod setBg addAnim delAnim">
        <pc:chgData name="Marc von Gehlen" userId="ee9d88c3e5fd69be" providerId="LiveId" clId="{38E99205-3201-1548-9A57-11E2E469813F}" dt="2025-04-18T09:09:36.056" v="2409"/>
        <pc:sldMkLst>
          <pc:docMk/>
          <pc:sldMk cId="1252759821" sldId="275"/>
        </pc:sldMkLst>
        <pc:spChg chg="mod">
          <ac:chgData name="Marc von Gehlen" userId="ee9d88c3e5fd69be" providerId="LiveId" clId="{38E99205-3201-1548-9A57-11E2E469813F}" dt="2025-04-18T09:09:29.652" v="2403" actId="26606"/>
          <ac:spMkLst>
            <pc:docMk/>
            <pc:sldMk cId="1252759821" sldId="275"/>
            <ac:spMk id="2" creationId="{A42628E5-E123-6964-AE6E-139A80696175}"/>
          </ac:spMkLst>
        </pc:spChg>
        <pc:spChg chg="add">
          <ac:chgData name="Marc von Gehlen" userId="ee9d88c3e5fd69be" providerId="LiveId" clId="{38E99205-3201-1548-9A57-11E2E469813F}" dt="2025-04-18T09:09:29.652" v="2403" actId="26606"/>
          <ac:spMkLst>
            <pc:docMk/>
            <pc:sldMk cId="1252759821" sldId="275"/>
            <ac:spMk id="23" creationId="{FFD48BC7-DC40-47DE-87EE-9F4B6ECB9ABB}"/>
          </ac:spMkLst>
        </pc:spChg>
        <pc:spChg chg="add">
          <ac:chgData name="Marc von Gehlen" userId="ee9d88c3e5fd69be" providerId="LiveId" clId="{38E99205-3201-1548-9A57-11E2E469813F}" dt="2025-04-18T09:09:29.652" v="2403" actId="26606"/>
          <ac:spMkLst>
            <pc:docMk/>
            <pc:sldMk cId="1252759821" sldId="275"/>
            <ac:spMk id="24" creationId="{E502BBC7-2C76-46F3-BC24-5985BC13DB88}"/>
          </ac:spMkLst>
        </pc:spChg>
        <pc:spChg chg="add">
          <ac:chgData name="Marc von Gehlen" userId="ee9d88c3e5fd69be" providerId="LiveId" clId="{38E99205-3201-1548-9A57-11E2E469813F}" dt="2025-04-18T09:09:29.652" v="2403" actId="26606"/>
          <ac:spMkLst>
            <pc:docMk/>
            <pc:sldMk cId="1252759821" sldId="275"/>
            <ac:spMk id="25" creationId="{C7F28D52-2A5F-4D23-81AE-7CB8B591C7AF}"/>
          </ac:spMkLst>
        </pc:spChg>
        <pc:spChg chg="add">
          <ac:chgData name="Marc von Gehlen" userId="ee9d88c3e5fd69be" providerId="LiveId" clId="{38E99205-3201-1548-9A57-11E2E469813F}" dt="2025-04-18T09:09:29.652" v="2403" actId="26606"/>
          <ac:spMkLst>
            <pc:docMk/>
            <pc:sldMk cId="1252759821" sldId="275"/>
            <ac:spMk id="26" creationId="{3629484E-3792-4B3D-89AD-7C8A1ED0E0D4}"/>
          </ac:spMkLst>
        </pc:spChg>
      </pc:sldChg>
      <pc:sldChg chg="addSp delSp modSp new mod setBg">
        <pc:chgData name="Marc von Gehlen" userId="ee9d88c3e5fd69be" providerId="LiveId" clId="{38E99205-3201-1548-9A57-11E2E469813F}" dt="2025-04-20T09:17:11.564" v="6796" actId="20577"/>
        <pc:sldMkLst>
          <pc:docMk/>
          <pc:sldMk cId="1130477549" sldId="276"/>
        </pc:sldMkLst>
        <pc:spChg chg="mod">
          <ac:chgData name="Marc von Gehlen" userId="ee9d88c3e5fd69be" providerId="LiveId" clId="{38E99205-3201-1548-9A57-11E2E469813F}" dt="2025-04-18T10:48:03.692" v="4740" actId="26606"/>
          <ac:spMkLst>
            <pc:docMk/>
            <pc:sldMk cId="1130477549" sldId="276"/>
            <ac:spMk id="2" creationId="{998DA1F2-9F8D-5D82-12EB-450F11A26FED}"/>
          </ac:spMkLst>
        </pc:spChg>
        <pc:spChg chg="mod">
          <ac:chgData name="Marc von Gehlen" userId="ee9d88c3e5fd69be" providerId="LiveId" clId="{38E99205-3201-1548-9A57-11E2E469813F}" dt="2025-04-20T09:17:11.564" v="6796" actId="20577"/>
          <ac:spMkLst>
            <pc:docMk/>
            <pc:sldMk cId="1130477549" sldId="276"/>
            <ac:spMk id="3" creationId="{3D6D2CE0-0592-DFBB-9A94-D963A06A288F}"/>
          </ac:spMkLst>
        </pc:spChg>
        <pc:spChg chg="add mod">
          <ac:chgData name="Marc von Gehlen" userId="ee9d88c3e5fd69be" providerId="LiveId" clId="{38E99205-3201-1548-9A57-11E2E469813F}" dt="2025-04-18T10:48:39.527" v="4744" actId="171"/>
          <ac:spMkLst>
            <pc:docMk/>
            <pc:sldMk cId="1130477549" sldId="276"/>
            <ac:spMk id="4" creationId="{F8FE0FB7-C7DD-08E8-0ED3-3A0BB32AA980}"/>
          </ac:spMkLst>
        </pc:spChg>
        <pc:spChg chg="add">
          <ac:chgData name="Marc von Gehlen" userId="ee9d88c3e5fd69be" providerId="LiveId" clId="{38E99205-3201-1548-9A57-11E2E469813F}" dt="2025-04-18T10:48:03.692" v="4740" actId="26606"/>
          <ac:spMkLst>
            <pc:docMk/>
            <pc:sldMk cId="1130477549" sldId="276"/>
            <ac:spMk id="14" creationId="{84697CDA-BDB7-4883-B48B-1D4EDB2F0E93}"/>
          </ac:spMkLst>
        </pc:spChg>
        <pc:spChg chg="add">
          <ac:chgData name="Marc von Gehlen" userId="ee9d88c3e5fd69be" providerId="LiveId" clId="{38E99205-3201-1548-9A57-11E2E469813F}" dt="2025-04-18T10:48:03.692" v="4740" actId="26606"/>
          <ac:spMkLst>
            <pc:docMk/>
            <pc:sldMk cId="1130477549" sldId="276"/>
            <ac:spMk id="15" creationId="{6295B176-FA0E-4B6A-A190-5E2E82BEA57A}"/>
          </ac:spMkLst>
        </pc:spChg>
        <pc:spChg chg="add">
          <ac:chgData name="Marc von Gehlen" userId="ee9d88c3e5fd69be" providerId="LiveId" clId="{38E99205-3201-1548-9A57-11E2E469813F}" dt="2025-04-18T10:48:03.692" v="4740" actId="26606"/>
          <ac:spMkLst>
            <pc:docMk/>
            <pc:sldMk cId="1130477549" sldId="276"/>
            <ac:spMk id="16" creationId="{48F779DE-4744-42D6-9C74-33EC94460CCC}"/>
          </ac:spMkLst>
        </pc:spChg>
      </pc:sldChg>
      <pc:sldChg chg="new del">
        <pc:chgData name="Marc von Gehlen" userId="ee9d88c3e5fd69be" providerId="LiveId" clId="{38E99205-3201-1548-9A57-11E2E469813F}" dt="2025-04-18T09:03:07.321" v="2254" actId="2696"/>
        <pc:sldMkLst>
          <pc:docMk/>
          <pc:sldMk cId="611390463" sldId="277"/>
        </pc:sldMkLst>
      </pc:sldChg>
      <pc:sldChg chg="addSp delSp modSp new mod setBg modNotesTx">
        <pc:chgData name="Marc von Gehlen" userId="ee9d88c3e5fd69be" providerId="LiveId" clId="{38E99205-3201-1548-9A57-11E2E469813F}" dt="2025-04-30T12:11:34.293" v="7027" actId="790"/>
        <pc:sldMkLst>
          <pc:docMk/>
          <pc:sldMk cId="3542835394" sldId="277"/>
        </pc:sldMkLst>
        <pc:spChg chg="mod">
          <ac:chgData name="Marc von Gehlen" userId="ee9d88c3e5fd69be" providerId="LiveId" clId="{38E99205-3201-1548-9A57-11E2E469813F}" dt="2025-04-20T09:17:56.242" v="6811" actId="20577"/>
          <ac:spMkLst>
            <pc:docMk/>
            <pc:sldMk cId="3542835394" sldId="277"/>
            <ac:spMk id="2" creationId="{BF62C2E4-4271-F9B3-2FBC-C15041A78AD4}"/>
          </ac:spMkLst>
        </pc:spChg>
        <pc:spChg chg="mod">
          <ac:chgData name="Marc von Gehlen" userId="ee9d88c3e5fd69be" providerId="LiveId" clId="{38E99205-3201-1548-9A57-11E2E469813F}" dt="2025-04-30T12:11:34.293" v="7027" actId="790"/>
          <ac:spMkLst>
            <pc:docMk/>
            <pc:sldMk cId="3542835394" sldId="277"/>
            <ac:spMk id="3" creationId="{27DFA67E-542B-5121-45AC-2560DD5397C4}"/>
          </ac:spMkLst>
        </pc:spChg>
        <pc:spChg chg="add mod">
          <ac:chgData name="Marc von Gehlen" userId="ee9d88c3e5fd69be" providerId="LiveId" clId="{38E99205-3201-1548-9A57-11E2E469813F}" dt="2025-04-19T18:12:16.986" v="5901" actId="113"/>
          <ac:spMkLst>
            <pc:docMk/>
            <pc:sldMk cId="3542835394" sldId="277"/>
            <ac:spMk id="6" creationId="{2581923A-1B22-4897-86B3-C40D69F8F890}"/>
          </ac:spMkLst>
        </pc:spChg>
        <pc:spChg chg="add mod">
          <ac:chgData name="Marc von Gehlen" userId="ee9d88c3e5fd69be" providerId="LiveId" clId="{38E99205-3201-1548-9A57-11E2E469813F}" dt="2025-04-18T10:24:24.338" v="3944" actId="1076"/>
          <ac:spMkLst>
            <pc:docMk/>
            <pc:sldMk cId="3542835394" sldId="277"/>
            <ac:spMk id="7" creationId="{1AC2D4E1-75FE-F503-F659-4008FF942B93}"/>
          </ac:spMkLst>
        </pc:spChg>
        <pc:spChg chg="add">
          <ac:chgData name="Marc von Gehlen" userId="ee9d88c3e5fd69be" providerId="LiveId" clId="{38E99205-3201-1548-9A57-11E2E469813F}" dt="2025-04-18T10:21:42.136" v="3923" actId="26606"/>
          <ac:spMkLst>
            <pc:docMk/>
            <pc:sldMk cId="3542835394" sldId="277"/>
            <ac:spMk id="29" creationId="{0B9EE3F3-89B7-43C3-8651-C4C96830993D}"/>
          </ac:spMkLst>
        </pc:spChg>
        <pc:spChg chg="add">
          <ac:chgData name="Marc von Gehlen" userId="ee9d88c3e5fd69be" providerId="LiveId" clId="{38E99205-3201-1548-9A57-11E2E469813F}" dt="2025-04-18T10:21:42.136" v="3923" actId="26606"/>
          <ac:spMkLst>
            <pc:docMk/>
            <pc:sldMk cId="3542835394" sldId="277"/>
            <ac:spMk id="30" creationId="{33AE4636-AEEC-45D6-84D4-7AC2DA48ECF8}"/>
          </ac:spMkLst>
        </pc:spChg>
        <pc:spChg chg="add">
          <ac:chgData name="Marc von Gehlen" userId="ee9d88c3e5fd69be" providerId="LiveId" clId="{38E99205-3201-1548-9A57-11E2E469813F}" dt="2025-04-18T10:21:42.136" v="3923" actId="26606"/>
          <ac:spMkLst>
            <pc:docMk/>
            <pc:sldMk cId="3542835394" sldId="277"/>
            <ac:spMk id="31" creationId="{8D9CE0F4-2EB2-4F1F-8AAC-DB3571D9FE10}"/>
          </ac:spMkLst>
        </pc:spChg>
        <pc:picChg chg="add mod">
          <ac:chgData name="Marc von Gehlen" userId="ee9d88c3e5fd69be" providerId="LiveId" clId="{38E99205-3201-1548-9A57-11E2E469813F}" dt="2025-04-18T10:21:44.645" v="3925" actId="962"/>
          <ac:picMkLst>
            <pc:docMk/>
            <pc:sldMk cId="3542835394" sldId="277"/>
            <ac:picMk id="4" creationId="{DD2FDAEF-CF2A-4600-3130-125AA10B1CC8}"/>
          </ac:picMkLst>
        </pc:picChg>
        <pc:picChg chg="add mod">
          <ac:chgData name="Marc von Gehlen" userId="ee9d88c3e5fd69be" providerId="LiveId" clId="{38E99205-3201-1548-9A57-11E2E469813F}" dt="2025-04-19T18:04:47.364" v="5811" actId="1076"/>
          <ac:picMkLst>
            <pc:docMk/>
            <pc:sldMk cId="3542835394" sldId="277"/>
            <ac:picMk id="10" creationId="{BC76480A-75BF-71FE-B3ED-9B4C2248B399}"/>
          </ac:picMkLst>
        </pc:picChg>
      </pc:sldChg>
      <pc:sldChg chg="addSp delSp modSp new del mod">
        <pc:chgData name="Marc von Gehlen" userId="ee9d88c3e5fd69be" providerId="LiveId" clId="{38E99205-3201-1548-9A57-11E2E469813F}" dt="2025-04-18T09:24:09.013" v="2505" actId="2696"/>
        <pc:sldMkLst>
          <pc:docMk/>
          <pc:sldMk cId="3711538168" sldId="277"/>
        </pc:sldMkLst>
      </pc:sldChg>
      <pc:sldChg chg="add del">
        <pc:chgData name="Marc von Gehlen" userId="ee9d88c3e5fd69be" providerId="LiveId" clId="{38E99205-3201-1548-9A57-11E2E469813F}" dt="2025-04-20T08:41:11.926" v="6248" actId="2696"/>
        <pc:sldMkLst>
          <pc:docMk/>
          <pc:sldMk cId="679041852" sldId="278"/>
        </pc:sldMkLst>
      </pc:sldChg>
      <pc:sldChg chg="addSp delSp modSp new del mod">
        <pc:chgData name="Marc von Gehlen" userId="ee9d88c3e5fd69be" providerId="LiveId" clId="{38E99205-3201-1548-9A57-11E2E469813F}" dt="2025-04-19T17:39:55.141" v="4777" actId="2696"/>
        <pc:sldMkLst>
          <pc:docMk/>
          <pc:sldMk cId="3678316234" sldId="278"/>
        </pc:sldMkLst>
      </pc:sldChg>
      <pc:sldChg chg="addSp delSp new del mod">
        <pc:chgData name="Marc von Gehlen" userId="ee9d88c3e5fd69be" providerId="LiveId" clId="{38E99205-3201-1548-9A57-11E2E469813F}" dt="2025-04-19T17:39:55.141" v="4777" actId="2696"/>
        <pc:sldMkLst>
          <pc:docMk/>
          <pc:sldMk cId="2391527352" sldId="279"/>
        </pc:sldMkLst>
      </pc:sldChg>
      <pc:sldChg chg="addSp modSp new del mod setBg">
        <pc:chgData name="Marc von Gehlen" userId="ee9d88c3e5fd69be" providerId="LiveId" clId="{38E99205-3201-1548-9A57-11E2E469813F}" dt="2025-04-18T10:13:20.430" v="3542" actId="2696"/>
        <pc:sldMkLst>
          <pc:docMk/>
          <pc:sldMk cId="2640353850" sldId="279"/>
        </pc:sldMkLst>
      </pc:sldChg>
      <pc:sldChg chg="add del">
        <pc:chgData name="Marc von Gehlen" userId="ee9d88c3e5fd69be" providerId="LiveId" clId="{38E99205-3201-1548-9A57-11E2E469813F}" dt="2025-04-20T08:39:13.752" v="6245" actId="2696"/>
        <pc:sldMkLst>
          <pc:docMk/>
          <pc:sldMk cId="3812342305" sldId="279"/>
        </pc:sldMkLst>
      </pc:sldChg>
      <pc:sldChg chg="add del">
        <pc:chgData name="Marc von Gehlen" userId="ee9d88c3e5fd69be" providerId="LiveId" clId="{38E99205-3201-1548-9A57-11E2E469813F}" dt="2025-04-20T08:43:45.802" v="6255" actId="2696"/>
        <pc:sldMkLst>
          <pc:docMk/>
          <pc:sldMk cId="2086032605" sldId="280"/>
        </pc:sldMkLst>
      </pc:sldChg>
      <pc:sldChg chg="addSp delSp new del mod">
        <pc:chgData name="Marc von Gehlen" userId="ee9d88c3e5fd69be" providerId="LiveId" clId="{38E99205-3201-1548-9A57-11E2E469813F}" dt="2025-04-19T17:39:55.141" v="4777" actId="2696"/>
        <pc:sldMkLst>
          <pc:docMk/>
          <pc:sldMk cId="3322040975" sldId="280"/>
        </pc:sldMkLst>
      </pc:sldChg>
      <pc:sldChg chg="addSp new del">
        <pc:chgData name="Marc von Gehlen" userId="ee9d88c3e5fd69be" providerId="LiveId" clId="{38E99205-3201-1548-9A57-11E2E469813F}" dt="2025-04-18T10:23:14.449" v="3928" actId="2696"/>
        <pc:sldMkLst>
          <pc:docMk/>
          <pc:sldMk cId="224819738" sldId="281"/>
        </pc:sldMkLst>
      </pc:sldChg>
      <pc:sldChg chg="addSp delSp modSp new mod ord setBg">
        <pc:chgData name="Marc von Gehlen" userId="ee9d88c3e5fd69be" providerId="LiveId" clId="{38E99205-3201-1548-9A57-11E2E469813F}" dt="2025-04-20T09:19:23.907" v="6874" actId="20577"/>
        <pc:sldMkLst>
          <pc:docMk/>
          <pc:sldMk cId="3263838281" sldId="281"/>
        </pc:sldMkLst>
        <pc:spChg chg="mo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2" creationId="{065B564E-513E-4D05-84C6-BEA738549CDF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8" creationId="{DEE2AD96-B495-4E06-9291-B71706F728CB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10" creationId="{53CF6D67-C5A8-4ADD-9E8E-1E38CA1D3166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12" creationId="{86909FA0-B515-4681-B7A8-FA281D133B94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14" creationId="{21C9FE86-FCC3-4A31-AA1C-C882262B7FE7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16" creationId="{7D96243B-ECED-4B71-8E06-AE9A285EAD20}"/>
          </ac:spMkLst>
        </pc:spChg>
        <pc:spChg chg="add mod">
          <ac:chgData name="Marc von Gehlen" userId="ee9d88c3e5fd69be" providerId="LiveId" clId="{38E99205-3201-1548-9A57-11E2E469813F}" dt="2025-04-20T09:19:23.907" v="6874" actId="20577"/>
          <ac:spMkLst>
            <pc:docMk/>
            <pc:sldMk cId="3263838281" sldId="281"/>
            <ac:spMk id="17" creationId="{29A2477F-38AE-57F9-41F2-6899503F507D}"/>
          </ac:spMkLst>
        </pc:spChg>
        <pc:spChg chg="add">
          <ac:chgData name="Marc von Gehlen" userId="ee9d88c3e5fd69be" providerId="LiveId" clId="{38E99205-3201-1548-9A57-11E2E469813F}" dt="2025-04-19T17:44:04.008" v="5252" actId="26606"/>
          <ac:spMkLst>
            <pc:docMk/>
            <pc:sldMk cId="3263838281" sldId="281"/>
            <ac:spMk id="18" creationId="{A09989E4-EFDC-4A90-A633-E0525FB4139E}"/>
          </ac:spMkLst>
        </pc:spChg>
      </pc:sldChg>
      <pc:sldChg chg="addSp new">
        <pc:chgData name="Marc von Gehlen" userId="ee9d88c3e5fd69be" providerId="LiveId" clId="{38E99205-3201-1548-9A57-11E2E469813F}" dt="2025-04-20T08:39:08.203" v="6244"/>
        <pc:sldMkLst>
          <pc:docMk/>
          <pc:sldMk cId="3466535645" sldId="282"/>
        </pc:sldMkLst>
        <pc:picChg chg="add">
          <ac:chgData name="Marc von Gehlen" userId="ee9d88c3e5fd69be" providerId="LiveId" clId="{38E99205-3201-1548-9A57-11E2E469813F}" dt="2025-04-20T08:39:08.203" v="6244"/>
          <ac:picMkLst>
            <pc:docMk/>
            <pc:sldMk cId="3466535645" sldId="282"/>
            <ac:picMk id="1026" creationId="{5FF903AC-7EB7-D30F-F9CD-BDC30D714672}"/>
          </ac:picMkLst>
        </pc:picChg>
      </pc:sldChg>
      <pc:sldChg chg="addSp new">
        <pc:chgData name="Marc von Gehlen" userId="ee9d88c3e5fd69be" providerId="LiveId" clId="{38E99205-3201-1548-9A57-11E2E469813F}" dt="2025-04-20T08:41:01.511" v="6247"/>
        <pc:sldMkLst>
          <pc:docMk/>
          <pc:sldMk cId="2441795315" sldId="283"/>
        </pc:sldMkLst>
        <pc:picChg chg="add">
          <ac:chgData name="Marc von Gehlen" userId="ee9d88c3e5fd69be" providerId="LiveId" clId="{38E99205-3201-1548-9A57-11E2E469813F}" dt="2025-04-20T08:41:01.511" v="6247"/>
          <ac:picMkLst>
            <pc:docMk/>
            <pc:sldMk cId="2441795315" sldId="283"/>
            <ac:picMk id="2050" creationId="{266C3AA2-2B1C-876F-6E22-1F3282D41A40}"/>
          </ac:picMkLst>
        </pc:picChg>
      </pc:sldChg>
      <pc:sldChg chg="addSp delSp modSp new">
        <pc:chgData name="Marc von Gehlen" userId="ee9d88c3e5fd69be" providerId="LiveId" clId="{38E99205-3201-1548-9A57-11E2E469813F}" dt="2025-04-20T08:43:42.121" v="6254"/>
        <pc:sldMkLst>
          <pc:docMk/>
          <pc:sldMk cId="497061888" sldId="284"/>
        </pc:sldMkLst>
        <pc:picChg chg="add">
          <ac:chgData name="Marc von Gehlen" userId="ee9d88c3e5fd69be" providerId="LiveId" clId="{38E99205-3201-1548-9A57-11E2E469813F}" dt="2025-04-20T08:43:42.121" v="6254"/>
          <ac:picMkLst>
            <pc:docMk/>
            <pc:sldMk cId="497061888" sldId="284"/>
            <ac:picMk id="3076" creationId="{6F227AEC-5E8C-E324-3238-F880823F42F8}"/>
          </ac:picMkLst>
        </pc:picChg>
      </pc:sldChg>
      <pc:sldChg chg="addSp modSp new mod setBg">
        <pc:chgData name="Marc von Gehlen" userId="ee9d88c3e5fd69be" providerId="LiveId" clId="{38E99205-3201-1548-9A57-11E2E469813F}" dt="2025-04-20T09:07:15.373" v="6477" actId="26606"/>
        <pc:sldMkLst>
          <pc:docMk/>
          <pc:sldMk cId="1950361434" sldId="285"/>
        </pc:sldMkLst>
        <pc:spChg chg="mod">
          <ac:chgData name="Marc von Gehlen" userId="ee9d88c3e5fd69be" providerId="LiveId" clId="{38E99205-3201-1548-9A57-11E2E469813F}" dt="2025-04-20T09:07:15.373" v="6477" actId="26606"/>
          <ac:spMkLst>
            <pc:docMk/>
            <pc:sldMk cId="1950361434" sldId="285"/>
            <ac:spMk id="2" creationId="{AD32B9B0-C7B7-D725-50CE-960D51211E89}"/>
          </ac:spMkLst>
        </pc:spChg>
        <pc:spChg chg="mod">
          <ac:chgData name="Marc von Gehlen" userId="ee9d88c3e5fd69be" providerId="LiveId" clId="{38E99205-3201-1548-9A57-11E2E469813F}" dt="2025-04-20T09:07:15.373" v="6477" actId="26606"/>
          <ac:spMkLst>
            <pc:docMk/>
            <pc:sldMk cId="1950361434" sldId="285"/>
            <ac:spMk id="3" creationId="{BED1D786-033C-0C18-C0F6-01681BA71DBA}"/>
          </ac:spMkLst>
        </pc:spChg>
        <pc:spChg chg="add">
          <ac:chgData name="Marc von Gehlen" userId="ee9d88c3e5fd69be" providerId="LiveId" clId="{38E99205-3201-1548-9A57-11E2E469813F}" dt="2025-04-20T09:07:15.373" v="6477" actId="26606"/>
          <ac:spMkLst>
            <pc:docMk/>
            <pc:sldMk cId="1950361434" sldId="285"/>
            <ac:spMk id="10" creationId="{55F7ABCA-A68A-47DD-B732-76FF34C6FB7D}"/>
          </ac:spMkLst>
        </pc:spChg>
        <pc:picChg chg="add">
          <ac:chgData name="Marc von Gehlen" userId="ee9d88c3e5fd69be" providerId="LiveId" clId="{38E99205-3201-1548-9A57-11E2E469813F}" dt="2025-04-20T09:07:15.373" v="6477" actId="26606"/>
          <ac:picMkLst>
            <pc:docMk/>
            <pc:sldMk cId="1950361434" sldId="285"/>
            <ac:picMk id="7" creationId="{C4521D2D-D290-EB6B-5861-7C6E3897650C}"/>
          </ac:picMkLst>
        </pc:picChg>
      </pc:sldChg>
      <pc:sldChg chg="modSp new mod">
        <pc:chgData name="Marc von Gehlen" userId="ee9d88c3e5fd69be" providerId="LiveId" clId="{38E99205-3201-1548-9A57-11E2E469813F}" dt="2025-04-30T12:28:54.151" v="7200"/>
        <pc:sldMkLst>
          <pc:docMk/>
          <pc:sldMk cId="1333355842" sldId="288"/>
        </pc:sldMkLst>
        <pc:spChg chg="mod">
          <ac:chgData name="Marc von Gehlen" userId="ee9d88c3e5fd69be" providerId="LiveId" clId="{38E99205-3201-1548-9A57-11E2E469813F}" dt="2025-04-30T12:18:45.404" v="7102" actId="20577"/>
          <ac:spMkLst>
            <pc:docMk/>
            <pc:sldMk cId="1333355842" sldId="288"/>
            <ac:spMk id="2" creationId="{4F3B17A0-2903-4250-4D96-B97E7BC3ED17}"/>
          </ac:spMkLst>
        </pc:spChg>
        <pc:spChg chg="mod">
          <ac:chgData name="Marc von Gehlen" userId="ee9d88c3e5fd69be" providerId="LiveId" clId="{38E99205-3201-1548-9A57-11E2E469813F}" dt="2025-04-30T12:28:54.151" v="7200"/>
          <ac:spMkLst>
            <pc:docMk/>
            <pc:sldMk cId="1333355842" sldId="288"/>
            <ac:spMk id="3" creationId="{54903335-0059-CAE9-3FA1-CB4B2D077F12}"/>
          </ac:spMkLst>
        </pc:spChg>
      </pc:sldChg>
    </pc:docChg>
  </pc:docChgLst>
  <pc:docChgLst>
    <pc:chgData name="Marc von Gehlen" userId="ee9d88c3e5fd69be" providerId="LiveId" clId="{E7EB85B2-1E99-D94E-A3D7-E5EC568D5A1F}"/>
    <pc:docChg chg="undo custSel addSld modSld">
      <pc:chgData name="Marc von Gehlen" userId="ee9d88c3e5fd69be" providerId="LiveId" clId="{E7EB85B2-1E99-D94E-A3D7-E5EC568D5A1F}" dt="2025-04-29T07:23:25.145" v="322" actId="1076"/>
      <pc:docMkLst>
        <pc:docMk/>
      </pc:docMkLst>
      <pc:sldChg chg="modSp new">
        <pc:chgData name="Marc von Gehlen" userId="ee9d88c3e5fd69be" providerId="LiveId" clId="{E7EB85B2-1E99-D94E-A3D7-E5EC568D5A1F}" dt="2025-04-29T07:19:52.887" v="299" actId="20577"/>
        <pc:sldMkLst>
          <pc:docMk/>
          <pc:sldMk cId="3999369161" sldId="286"/>
        </pc:sldMkLst>
        <pc:spChg chg="mod">
          <ac:chgData name="Marc von Gehlen" userId="ee9d88c3e5fd69be" providerId="LiveId" clId="{E7EB85B2-1E99-D94E-A3D7-E5EC568D5A1F}" dt="2025-04-29T07:15:41.407" v="42" actId="20577"/>
          <ac:spMkLst>
            <pc:docMk/>
            <pc:sldMk cId="3999369161" sldId="286"/>
            <ac:spMk id="2" creationId="{B6886852-0417-9A55-5A8F-ABBC216E4A09}"/>
          </ac:spMkLst>
        </pc:spChg>
        <pc:spChg chg="mod">
          <ac:chgData name="Marc von Gehlen" userId="ee9d88c3e5fd69be" providerId="LiveId" clId="{E7EB85B2-1E99-D94E-A3D7-E5EC568D5A1F}" dt="2025-04-29T07:19:52.887" v="299" actId="20577"/>
          <ac:spMkLst>
            <pc:docMk/>
            <pc:sldMk cId="3999369161" sldId="286"/>
            <ac:spMk id="3" creationId="{60CCBD18-26D1-03DA-1F39-965106F74809}"/>
          </ac:spMkLst>
        </pc:spChg>
      </pc:sldChg>
      <pc:sldChg chg="addSp delSp modSp new">
        <pc:chgData name="Marc von Gehlen" userId="ee9d88c3e5fd69be" providerId="LiveId" clId="{E7EB85B2-1E99-D94E-A3D7-E5EC568D5A1F}" dt="2025-04-29T07:23:25.145" v="322" actId="1076"/>
        <pc:sldMkLst>
          <pc:docMk/>
          <pc:sldMk cId="1263175191" sldId="287"/>
        </pc:sldMkLst>
        <pc:spChg chg="mod">
          <ac:chgData name="Marc von Gehlen" userId="ee9d88c3e5fd69be" providerId="LiveId" clId="{E7EB85B2-1E99-D94E-A3D7-E5EC568D5A1F}" dt="2025-04-29T07:22:22.618" v="315" actId="20577"/>
          <ac:spMkLst>
            <pc:docMk/>
            <pc:sldMk cId="1263175191" sldId="287"/>
            <ac:spMk id="2" creationId="{0DC42028-8F41-A705-A2FE-BAA5DAEB3401}"/>
          </ac:spMkLst>
        </pc:spChg>
        <pc:spChg chg="add mod">
          <ac:chgData name="Marc von Gehlen" userId="ee9d88c3e5fd69be" providerId="LiveId" clId="{E7EB85B2-1E99-D94E-A3D7-E5EC568D5A1F}" dt="2025-04-29T07:23:25.145" v="322" actId="1076"/>
          <ac:spMkLst>
            <pc:docMk/>
            <pc:sldMk cId="1263175191" sldId="287"/>
            <ac:spMk id="6" creationId="{1D4262C1-7EFF-951E-20AC-4114B2C62BDF}"/>
          </ac:spMkLst>
        </pc:spChg>
        <pc:graphicFrameChg chg="add mod modGraphic">
          <ac:chgData name="Marc von Gehlen" userId="ee9d88c3e5fd69be" providerId="LiveId" clId="{E7EB85B2-1E99-D94E-A3D7-E5EC568D5A1F}" dt="2025-04-29T07:22:14.335" v="313" actId="1076"/>
          <ac:graphicFrameMkLst>
            <pc:docMk/>
            <pc:sldMk cId="1263175191" sldId="287"/>
            <ac:graphicFrameMk id="5" creationId="{DFDB8F8D-F554-C598-F8D0-3B957E13E03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Anteil</a:t>
            </a:r>
            <a:r>
              <a:rPr lang="de-DE" baseline="0" dirty="0"/>
              <a:t> von Emissionen nach Sektoren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Emissionen in Mio t CO2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4-44D6-B5D1-BF4FF5BF962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4-44D6-B5D1-BF4FF5BF962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4-44D6-B5D1-BF4FF5BF962C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4-44D6-B5D1-BF4FF5BF962C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4-44D6-B5D1-BF4FF5BF962C}"/>
              </c:ext>
            </c:extLst>
          </c:dPt>
          <c:dPt>
            <c:idx val="5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4-44D6-B5D1-BF4FF5BF96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04-44D6-B5D1-BF4FF5BF962C}"/>
              </c:ext>
            </c:extLst>
          </c:dPt>
          <c:cat>
            <c:strRef>
              <c:f>Tabelle1!$A$2:$A$8</c:f>
              <c:strCache>
                <c:ptCount val="7"/>
                <c:pt idx="0">
                  <c:v>Energy</c:v>
                </c:pt>
                <c:pt idx="1">
                  <c:v>Transport</c:v>
                </c:pt>
                <c:pt idx="2">
                  <c:v>Industrielle Verbrennung</c:v>
                </c:pt>
                <c:pt idx="3">
                  <c:v>Gebäude</c:v>
                </c:pt>
                <c:pt idx="4">
                  <c:v>Prozesse</c:v>
                </c:pt>
                <c:pt idx="5">
                  <c:v>Kraftstoffnutzung</c:v>
                </c:pt>
                <c:pt idx="6">
                  <c:v>Andere Sektoren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38.24</c:v>
                </c:pt>
                <c:pt idx="1">
                  <c:v>21.11</c:v>
                </c:pt>
                <c:pt idx="2">
                  <c:v>16.420000000000002</c:v>
                </c:pt>
                <c:pt idx="3">
                  <c:v>8.75</c:v>
                </c:pt>
                <c:pt idx="4">
                  <c:v>8.23</c:v>
                </c:pt>
                <c:pt idx="5">
                  <c:v>6.83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4-F247-97C8-5F1D74E1F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Anteil</a:t>
            </a:r>
            <a:r>
              <a:rPr lang="de-DE" baseline="0" dirty="0"/>
              <a:t> von Emissionen nach Sektoren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Emissionen in Mio t CO2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5F-1C4C-8C11-3E9FA7EB1777}"/>
              </c:ext>
            </c:extLst>
          </c:dPt>
          <c:dPt>
            <c:idx val="1"/>
            <c:bubble3D val="0"/>
            <c:explosion val="14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5F-1C4C-8C11-3E9FA7EB177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5F-1C4C-8C11-3E9FA7EB1777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5F-1C4C-8C11-3E9FA7EB177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5F-1C4C-8C11-3E9FA7EB1777}"/>
              </c:ext>
            </c:extLst>
          </c:dPt>
          <c:dPt>
            <c:idx val="5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5F-1C4C-8C11-3E9FA7EB1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5F-1C4C-8C11-3E9FA7EB177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85F-1C4C-8C11-3E9FA7EB1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Energy</c:v>
                </c:pt>
                <c:pt idx="1">
                  <c:v>Transport</c:v>
                </c:pt>
                <c:pt idx="2">
                  <c:v>Industrielle Verbrennung</c:v>
                </c:pt>
                <c:pt idx="3">
                  <c:v>Gebäude</c:v>
                </c:pt>
                <c:pt idx="4">
                  <c:v>Prozesse</c:v>
                </c:pt>
                <c:pt idx="5">
                  <c:v>Kraftstoffnutzung</c:v>
                </c:pt>
                <c:pt idx="6">
                  <c:v>Andere Sektoren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38.24</c:v>
                </c:pt>
                <c:pt idx="1">
                  <c:v>21.11</c:v>
                </c:pt>
                <c:pt idx="2">
                  <c:v>16.420000000000002</c:v>
                </c:pt>
                <c:pt idx="3">
                  <c:v>8.75</c:v>
                </c:pt>
                <c:pt idx="4">
                  <c:v>8.23</c:v>
                </c:pt>
                <c:pt idx="5">
                  <c:v>6.83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5F-1C4C-8C11-3E9FA7EB1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85464122896645E-2"/>
          <c:y val="2.7861142584669221E-2"/>
          <c:w val="0.90800506924841606"/>
          <c:h val="0.81438446814679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gCO₂ /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Benzin</c:v>
                </c:pt>
                <c:pt idx="1">
                  <c:v>Diesel</c:v>
                </c:pt>
                <c:pt idx="2">
                  <c:v>PHEV</c:v>
                </c:pt>
                <c:pt idx="3">
                  <c:v>BEV</c:v>
                </c:pt>
                <c:pt idx="4">
                  <c:v>Wasserstoff Erdgas</c:v>
                </c:pt>
                <c:pt idx="5">
                  <c:v>Wasserstoff erneuerbar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245</c:v>
                </c:pt>
                <c:pt idx="1">
                  <c:v>245</c:v>
                </c:pt>
                <c:pt idx="2">
                  <c:v>180</c:v>
                </c:pt>
                <c:pt idx="3">
                  <c:v>45</c:v>
                </c:pt>
                <c:pt idx="4">
                  <c:v>200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9-0643-BABD-1B88E5F44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399040"/>
        <c:axId val="285400768"/>
      </c:barChart>
      <c:catAx>
        <c:axId val="2853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5400768"/>
        <c:crosses val="autoZero"/>
        <c:auto val="1"/>
        <c:lblAlgn val="ctr"/>
        <c:lblOffset val="100"/>
        <c:noMultiLvlLbl val="0"/>
      </c:catAx>
      <c:valAx>
        <c:axId val="2854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53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Effizienz in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E-Auto</c:v>
                </c:pt>
                <c:pt idx="1">
                  <c:v>Wasserstoff</c:v>
                </c:pt>
                <c:pt idx="2">
                  <c:v>Verbrenner</c:v>
                </c:pt>
                <c:pt idx="3">
                  <c:v>Plugin-Hybrid</c:v>
                </c:pt>
                <c:pt idx="4">
                  <c:v>E-Fuels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80</c:v>
                </c:pt>
                <c:pt idx="1">
                  <c:v>30</c:v>
                </c:pt>
                <c:pt idx="2">
                  <c:v>25</c:v>
                </c:pt>
                <c:pt idx="3">
                  <c:v>50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C-F44E-9813-58865DA36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4991712"/>
        <c:axId val="1355279056"/>
      </c:barChart>
      <c:catAx>
        <c:axId val="11949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55279056"/>
        <c:crosses val="autoZero"/>
        <c:auto val="1"/>
        <c:lblAlgn val="ctr"/>
        <c:lblOffset val="100"/>
        <c:noMultiLvlLbl val="0"/>
      </c:catAx>
      <c:valAx>
        <c:axId val="135527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49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AD006-0CA9-D74D-9CA0-BA3F3AAD138F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36CD-082E-4C4A-BB6E-34D394092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19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Alternative zum </a:t>
            </a:r>
            <a:r>
              <a:rPr lang="de-DE" dirty="0" err="1"/>
              <a:t>verbrenner</a:t>
            </a:r>
            <a:endParaRPr lang="de-DE" dirty="0"/>
          </a:p>
          <a:p>
            <a:r>
              <a:rPr lang="de-DE" dirty="0"/>
              <a:t>Ökologische Auswirkungen auf die Umwelt mit Fokus auf Co2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26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 bezogen auf Gramm Pro </a:t>
            </a:r>
            <a:r>
              <a:rPr lang="de-DE" dirty="0" err="1"/>
              <a:t>Killometer</a:t>
            </a:r>
            <a:r>
              <a:rPr lang="de-DE" dirty="0"/>
              <a:t> (20%)</a:t>
            </a:r>
          </a:p>
          <a:p>
            <a:endParaRPr lang="de-DE" dirty="0"/>
          </a:p>
          <a:p>
            <a:r>
              <a:rPr lang="de-DE" dirty="0"/>
              <a:t>International Council of Clean </a:t>
            </a:r>
            <a:r>
              <a:rPr lang="de-DE" dirty="0" err="1"/>
              <a:t>transportation</a:t>
            </a:r>
            <a:endParaRPr lang="de-DE" dirty="0"/>
          </a:p>
          <a:p>
            <a:r>
              <a:rPr lang="de-DE" dirty="0"/>
              <a:t>Gram Co2 / </a:t>
            </a:r>
            <a:r>
              <a:rPr lang="de-DE" dirty="0" err="1"/>
              <a:t>Killiometer</a:t>
            </a:r>
            <a:endParaRPr lang="de-DE" dirty="0"/>
          </a:p>
          <a:p>
            <a:r>
              <a:rPr lang="de-DE" dirty="0"/>
              <a:t>Im vergleich zu den Anderen 50 g Co2 / km verbrauch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96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wie effizient ein Antriebssystem Energie von der Quelle (z. B. Rohstoffgewinnung) bis zur Bewegung des Fahrzeugs (Räder) nutzt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72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Kosten sinken, </a:t>
            </a:r>
            <a:r>
              <a:rPr lang="de-DE" dirty="0" err="1"/>
              <a:t>sakaleneffekte</a:t>
            </a:r>
            <a:r>
              <a:rPr lang="de-DE" dirty="0"/>
              <a:t> und </a:t>
            </a:r>
            <a:r>
              <a:rPr lang="de-DE" dirty="0" err="1"/>
              <a:t>technologie</a:t>
            </a:r>
            <a:r>
              <a:rPr lang="de-DE" dirty="0"/>
              <a:t> fortschritt</a:t>
            </a:r>
          </a:p>
          <a:p>
            <a:r>
              <a:rPr lang="de-DE" dirty="0"/>
              <a:t>Reichweitenangst unbegründet da 95% aller Fahrten unter 50 km </a:t>
            </a:r>
          </a:p>
          <a:p>
            <a:r>
              <a:rPr lang="de-DE" dirty="0"/>
              <a:t>Und wenn dann gut </a:t>
            </a:r>
            <a:r>
              <a:rPr lang="de-DE" dirty="0" err="1"/>
              <a:t>augebautes</a:t>
            </a:r>
            <a:r>
              <a:rPr lang="de-DE" dirty="0"/>
              <a:t> </a:t>
            </a:r>
            <a:r>
              <a:rPr lang="de-DE" dirty="0" err="1"/>
              <a:t>ladenetz</a:t>
            </a:r>
            <a:r>
              <a:rPr lang="de-DE" dirty="0"/>
              <a:t> benötigt</a:t>
            </a:r>
          </a:p>
          <a:p>
            <a:r>
              <a:rPr lang="de-DE" dirty="0"/>
              <a:t>Ladeinfrastruktur hin und her, viele Stecke, </a:t>
            </a:r>
            <a:r>
              <a:rPr lang="de-DE" dirty="0" err="1"/>
              <a:t>konsumenten</a:t>
            </a:r>
            <a:r>
              <a:rPr lang="de-DE" dirty="0"/>
              <a:t> </a:t>
            </a:r>
            <a:r>
              <a:rPr lang="de-DE" dirty="0" err="1"/>
              <a:t>unfreundlch</a:t>
            </a:r>
            <a:r>
              <a:rPr lang="de-DE" dirty="0"/>
              <a:t> da viele </a:t>
            </a:r>
            <a:r>
              <a:rPr lang="de-DE" dirty="0" err="1"/>
              <a:t>anbieter</a:t>
            </a:r>
            <a:r>
              <a:rPr lang="de-DE" dirty="0"/>
              <a:t> und </a:t>
            </a:r>
            <a:r>
              <a:rPr lang="de-DE" dirty="0" err="1"/>
              <a:t>untransparent</a:t>
            </a:r>
            <a:r>
              <a:rPr lang="de-DE" dirty="0"/>
              <a:t> oft</a:t>
            </a:r>
          </a:p>
          <a:p>
            <a:r>
              <a:rPr lang="de-DE" dirty="0"/>
              <a:t>China produziert </a:t>
            </a:r>
            <a:r>
              <a:rPr lang="de-DE" dirty="0" err="1"/>
              <a:t>großteil</a:t>
            </a:r>
            <a:r>
              <a:rPr lang="de-DE" dirty="0"/>
              <a:t> der </a:t>
            </a:r>
            <a:r>
              <a:rPr lang="de-DE" dirty="0" err="1"/>
              <a:t>Batarrien</a:t>
            </a:r>
            <a:r>
              <a:rPr lang="de-DE" dirty="0"/>
              <a:t> und Seltenen erden wodurch </a:t>
            </a:r>
            <a:r>
              <a:rPr lang="de-DE" dirty="0" err="1"/>
              <a:t>abhänigkeiten</a:t>
            </a:r>
            <a:r>
              <a:rPr lang="de-DE" dirty="0"/>
              <a:t> entstehen und grundlegenden Profite in Chinas </a:t>
            </a:r>
            <a:r>
              <a:rPr lang="de-DE" dirty="0" err="1"/>
              <a:t>händen</a:t>
            </a:r>
            <a:r>
              <a:rPr lang="de-DE" dirty="0"/>
              <a:t> landen</a:t>
            </a:r>
          </a:p>
          <a:p>
            <a:r>
              <a:rPr lang="de-DE" dirty="0"/>
              <a:t>Viele </a:t>
            </a:r>
            <a:r>
              <a:rPr lang="de-DE" dirty="0" err="1"/>
              <a:t>Zulieferungs</a:t>
            </a:r>
            <a:r>
              <a:rPr lang="de-DE" dirty="0"/>
              <a:t> und R&amp;D Jobs fallen weg </a:t>
            </a:r>
            <a:r>
              <a:rPr lang="de-DE" dirty="0" err="1"/>
              <a:t>vorallem</a:t>
            </a:r>
            <a:r>
              <a:rPr lang="de-DE" dirty="0"/>
              <a:t> in </a:t>
            </a:r>
            <a:r>
              <a:rPr lang="de-DE" dirty="0" err="1"/>
              <a:t>deutschland</a:t>
            </a:r>
            <a:r>
              <a:rPr lang="de-DE" dirty="0"/>
              <a:t>, wodurch Deutschland eher hintendran hängt bei der Anpassung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22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E-Autos am Nachhaltigsten mit niedrigster Co2 Bilanz</a:t>
            </a:r>
          </a:p>
          <a:p>
            <a:r>
              <a:rPr lang="de-DE" dirty="0"/>
              <a:t>Die Zukunft bringt Sinkende kosten und Bessere </a:t>
            </a:r>
            <a:r>
              <a:rPr lang="de-DE" dirty="0" err="1"/>
              <a:t>technik</a:t>
            </a:r>
            <a:r>
              <a:rPr lang="de-DE" dirty="0"/>
              <a:t> wodurch der Vorteil von </a:t>
            </a:r>
            <a:r>
              <a:rPr lang="de-DE" dirty="0" err="1"/>
              <a:t>Eautos</a:t>
            </a:r>
            <a:r>
              <a:rPr lang="de-DE" dirty="0"/>
              <a:t> nur steigt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89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H2FC = Hydrogen Fuel </a:t>
            </a:r>
            <a:r>
              <a:rPr lang="de-DE" dirty="0" err="1"/>
              <a:t>Cell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47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73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st</a:t>
            </a:r>
            <a:r>
              <a:rPr lang="de-DE" dirty="0"/>
              <a:t> 97,2 2013 und 2. </a:t>
            </a:r>
            <a:r>
              <a:rPr lang="de-DE" dirty="0" err="1"/>
              <a:t>st</a:t>
            </a:r>
            <a:r>
              <a:rPr lang="de-DE" dirty="0"/>
              <a:t> 100%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9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67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63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Öl kriege wie in der </a:t>
            </a:r>
            <a:r>
              <a:rPr lang="de-DE" dirty="0" err="1"/>
              <a:t>vergangenheit</a:t>
            </a:r>
            <a:r>
              <a:rPr lang="de-DE" dirty="0"/>
              <a:t>, aber eventuell. Verteilungsprobleme bei Rohstoffe wie Lithium und Kobalt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3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3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noProof="0" dirty="0"/>
              <a:t>-20-40x Verbrenner &amp; -100x Wasserstoff  (Media Bias)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1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66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Grafik bezogen auf gesamte Lebenszeit (hälfte)</a:t>
            </a:r>
          </a:p>
          <a:p>
            <a:endParaRPr lang="de-DE" b="0" i="0" dirty="0">
              <a:solidFill>
                <a:srgbClr val="6F6F6F"/>
              </a:solidFill>
              <a:effectLst/>
              <a:latin typeface="Graphik"/>
            </a:endParaRPr>
          </a:p>
          <a:p>
            <a:pPr lvl="1"/>
            <a:r>
              <a:rPr lang="en-US" sz="1200" dirty="0"/>
              <a:t>ICCTC: - 66-69%</a:t>
            </a:r>
          </a:p>
          <a:p>
            <a:pPr lvl="1"/>
            <a:r>
              <a:rPr lang="en-US" sz="1200" dirty="0"/>
              <a:t>Frauenhofer: - 15-30%</a:t>
            </a:r>
          </a:p>
          <a:p>
            <a:pPr lvl="1"/>
            <a:r>
              <a:rPr lang="en-US" sz="1200" dirty="0"/>
              <a:t>IEA: - 50-70%</a:t>
            </a:r>
          </a:p>
          <a:p>
            <a:pPr lvl="1"/>
            <a:r>
              <a:rPr lang="de-DE" sz="1200" dirty="0"/>
              <a:t>Argonne National Laboratory: - 40 – 60%</a:t>
            </a:r>
          </a:p>
          <a:p>
            <a:endParaRPr lang="de-DE" dirty="0"/>
          </a:p>
          <a:p>
            <a:r>
              <a:rPr lang="de-DE" dirty="0"/>
              <a:t>International Energy </a:t>
            </a:r>
            <a:r>
              <a:rPr lang="de-DE" dirty="0" err="1"/>
              <a:t>agency</a:t>
            </a:r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The “High-GHG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minerals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”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case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assumes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double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the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GHG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emission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intensity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for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battery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minerals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(70 kgCO2-eq/kWh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compared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to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35 kgCO2-eq/kWh in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the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base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case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;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other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assumptions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are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the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same). The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values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are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for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a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vehicle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manufactured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from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today’s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manufacturing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lines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assuming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dynamic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global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average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grid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carbon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intensity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in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the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SDS (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including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transmissions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,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distribution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and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charging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losses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,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weighted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for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mileage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decay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over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a 20-year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lifetime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). The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ranges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shown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for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BEV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represent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cases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for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charging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with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a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static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low-carbon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(50 gCO2-eq/kWh) and high-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carbon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electricity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mix (800 gCO2-eq/kWh). Vehicle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assumptions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: 200 000 km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lifetime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mileage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; ICE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fuel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economy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6.8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Lge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/100 km; BEV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fuel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economy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0.19 kWh/km; BEV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battery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40 kWh NMC622. NMC622 =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nickel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manganese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cobalt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in a 6:2:2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ratio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.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Lge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=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litre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 of </a:t>
            </a:r>
            <a:r>
              <a:rPr lang="de-DE" b="0" i="0" dirty="0" err="1">
                <a:solidFill>
                  <a:srgbClr val="6F6F6F"/>
                </a:solidFill>
                <a:effectLst/>
                <a:latin typeface="Graphik"/>
              </a:rPr>
              <a:t>gasoline-equivalent</a:t>
            </a:r>
            <a:r>
              <a:rPr lang="de-DE" b="0" i="0" dirty="0">
                <a:solidFill>
                  <a:srgbClr val="6F6F6F"/>
                </a:solidFill>
                <a:effectLst/>
                <a:latin typeface="Graphik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B36CD-082E-4C4A-BB6E-34D394092AC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4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7BA05-AF6C-4943-8060-21FAA1F7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F2528A-03B7-59CF-F48A-E6378C2E2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57C02-8F28-88A3-AD03-87F5E555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D1F1-C3FD-4B5E-A447-FE4753CA808C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A3366-1284-A127-2E00-BD54FDB7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6EA5F-8165-912A-BF5F-B863C028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9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FADD1-3663-C569-75C9-497CE04C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A70DB9-B7C2-CB6A-C505-AFF6AAEEF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02428-7A99-BD8A-0B1D-3A457DA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1D79-1F8F-48D9-8CD4-E1C367D1D680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473CD-4D21-BF83-E742-686ADD1B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836DD-078E-501E-6A81-F584A53A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3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7E0FAA-11E0-50DD-3AE6-5DF67364C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F8AEC3-882D-43A8-D25A-EB37051C2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81E69-A17F-61AE-E090-1F4F4885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EAC8-BAAF-4660-A130-590A10DC1E6C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7AAB5-9B4F-ED29-65EF-9EE314E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B28286-B270-DC5D-159B-1AB27242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1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7BD5A-E892-4C5A-0FC5-8F778CD0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1A591-69B5-3BB9-6068-92A8878C9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434E4-20D9-2A69-8F82-E8212C7C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00A-F2B7-4D8A-965C-6279E3BC13A2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ED4753-FA73-6B4D-C968-BE96F737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A6011-46A7-54A6-FBB2-FC4E0488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4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B6738-701E-A41B-F89A-665368C8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420770-626F-B64C-7E26-4ED7A6EA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FDFE1F-E5B1-0793-3D0A-04E43A04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9E51-84BC-4A28-8AE4-373FD4568EFA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DEF314-306A-EF65-442E-A25E493E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45C5F6-FBC2-1945-16EF-CD8A810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F3F22-AAE7-181F-3041-007EC284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8D5971-BC45-41E5-A8CF-B2B07711D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D15A-4A05-AC70-7014-19A609A0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A114-DAED-4363-AE11-203C8F18CABF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88281B-F10B-12B6-C96B-B0F71CA9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AEA539-28E7-584D-514D-B059812A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7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4227A-04E1-BFA2-6F84-F4975766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562D2B-2891-A57F-562F-E0A80852A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444E6A-DB32-D554-1C91-9BBCD5FE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E95ECB-28C4-2273-EE43-A0068CB0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957D-A206-4BFC-BDBB-8602FDC339AD}" type="datetime1">
              <a:rPr lang="de-DE" smtClean="0"/>
              <a:t>25.05.2025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F19724-2673-EA78-1B4E-0693D0C9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82AF6B-DC67-487F-9C88-6843AFAF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BF47A-81F8-5E31-AD9B-340F5000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996F62-A70E-2AE1-6369-4774F5AC9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4A4685-B274-2675-72C4-6977C875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82FB0C-201F-F9D6-1F32-CD806E1AB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DCF13B-67D3-7BB5-43A5-AE21D59D5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674F15-C9EE-0488-9CE4-D85E9F17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1C91-8169-4E4A-9F61-1F474628E945}" type="datetime1">
              <a:rPr lang="de-DE" smtClean="0"/>
              <a:t>25.05.2025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0318A3D-5421-B056-1F65-11B94C44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9E0518-011A-29C2-4CF3-8DBBD86A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3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8B04D-0DE5-4D22-9BB0-D8D6159A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18AD46-F346-912A-C378-F186274D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169-34A0-4DCD-A35D-E1C1A8783343}" type="datetime1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75FD82-F92D-063F-65AE-9DB7912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29C7EA-A37B-B0BA-C2DF-0B5B50CD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58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471C92-E482-BA39-EA67-8C6E02A0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5016-A16A-465F-B86C-BA25366A8161}" type="datetime1">
              <a:rPr lang="de-DE" smtClean="0"/>
              <a:t>25.05.2025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34EA3C-8241-3C2B-4E8B-A2F4F19C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05345B-19A7-5788-F764-B17EC747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80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B4B92-752F-A2B9-8480-49F4CA56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0E49F1-51E4-9DD8-A8D9-BF8E36B3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9135B5-6B91-778A-0E78-8AAD33A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632095-71DE-1CA1-728C-12F602D3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F22F-4848-4030-AE72-A422DEE62063}" type="datetime1">
              <a:rPr lang="de-DE" smtClean="0"/>
              <a:t>25.05.2025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363DB8-B664-E2DC-DA7D-50D90BE7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0C5B9-2445-0831-316E-CBC529E9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14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48EB6-015F-F925-EC68-76C5A7D9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20CD3C-E981-2EAD-0E1A-4AA96FCC3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78D1F2-552E-A12E-932F-5603D6DA4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5721ED-2EA1-6021-BD28-3359534C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174E-A6F6-4E83-9550-94764FC59785}" type="datetime1">
              <a:rPr lang="de-DE" smtClean="0"/>
              <a:t>25.05.2025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0C934-14BA-D6E3-FE98-EBEC54DC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814317-ABB8-BF1C-D718-DE0D3426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0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7F115A9-F312-2F04-8C71-B3F3D563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28E89-35A4-E44A-415D-0C7BB7C5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FA575-FB94-24E6-05C8-2C7B11E0A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9B5F2-C79E-4063-8518-7E91C4D4BD25}" type="datetime1">
              <a:rPr lang="de-DE" smtClean="0"/>
              <a:t>25.05.2025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8D3B5-C4EF-778C-9E2E-8537A101A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8C70A6-E08B-C447-7FF5-7B0320A2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E836C-5BE3-5547-BFCE-466ABFAD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52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www.iea.org/terms/creative-commons-cc-licens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19976-7424-F075-C3E8-122D97E43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de-DE" sz="4800" dirty="0">
                <a:solidFill>
                  <a:srgbClr val="FFFFFF"/>
                </a:solidFill>
              </a:rPr>
              <a:t>Elektroautos als nachhaltige Alternative?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D8ACC6-5C6E-1599-B07F-F46E7DBE2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de-DE" sz="1800" dirty="0">
                <a:solidFill>
                  <a:srgbClr val="FFFFFF"/>
                </a:solidFill>
              </a:rPr>
              <a:t>Eine Analyse der ökologischen Auswirkungen
Marc von Gehlen</a:t>
            </a:r>
          </a:p>
        </p:txBody>
      </p:sp>
    </p:spTree>
    <p:extLst>
      <p:ext uri="{BB962C8B-B14F-4D97-AF65-F5344CB8AC3E}">
        <p14:creationId xmlns:p14="http://schemas.microsoft.com/office/powerpoint/2010/main" val="19175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62C2E4-4271-F9B3-2FBC-C15041A7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4.1 CO</a:t>
            </a:r>
            <a:r>
              <a:rPr lang="de-DE" sz="3600" dirty="0"/>
              <a:t>₂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Bilanz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DFA67E-542B-5121-45AC-2560DD53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 noProof="1"/>
              <a:t>Abhängig von den verschiedene Zyklen</a:t>
            </a:r>
          </a:p>
          <a:p>
            <a:r>
              <a:rPr lang="de-DE" sz="1800" noProof="1"/>
              <a:t>Stark beeinflusst von Strommix, Lebensdauer und Produktion</a:t>
            </a:r>
          </a:p>
          <a:p>
            <a:r>
              <a:rPr lang="de-DE" sz="1800" noProof="1"/>
              <a:t>Produktion bereits nach 20 – 60 Tsd. km ausgeglichen</a:t>
            </a:r>
          </a:p>
          <a:p>
            <a:r>
              <a:rPr lang="de-DE" sz="1800" noProof="1"/>
              <a:t>Verschiedene Studien im Vergleich mit Verbrennern –15 - 70 %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Grafik 3" descr="Ein Bild, das Screenshot,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DD2FDAEF-CF2A-4600-3130-125AA10B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16" y="1525550"/>
            <a:ext cx="6440424" cy="37515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81923A-1B22-4897-86B3-C40D69F8F890}"/>
              </a:ext>
            </a:extLst>
          </p:cNvPr>
          <p:cNvSpPr txBox="1"/>
          <p:nvPr/>
        </p:nvSpPr>
        <p:spPr>
          <a:xfrm>
            <a:off x="5385816" y="1150017"/>
            <a:ext cx="27493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de-DE" sz="1200" b="0" dirty="0" err="1">
                <a:solidFill>
                  <a:srgbClr val="6F6F6F"/>
                </a:solidFill>
                <a:effectLst/>
                <a:latin typeface="Graphik"/>
              </a:rPr>
              <a:t>tCO₂e</a:t>
            </a:r>
            <a:r>
              <a:rPr lang="de-DE" sz="1200" b="0" dirty="0">
                <a:solidFill>
                  <a:srgbClr val="6F6F6F"/>
                </a:solidFill>
                <a:effectLst/>
                <a:latin typeface="Graphik"/>
              </a:rPr>
              <a:t> per </a:t>
            </a:r>
            <a:r>
              <a:rPr lang="de-DE" sz="1200" b="0" dirty="0" err="1">
                <a:solidFill>
                  <a:srgbClr val="6F6F6F"/>
                </a:solidFill>
                <a:effectLst/>
                <a:latin typeface="Graphik"/>
              </a:rPr>
              <a:t>vehicle</a:t>
            </a:r>
            <a:r>
              <a:rPr lang="de-DE" sz="1200" b="0" dirty="0">
                <a:solidFill>
                  <a:srgbClr val="6F6F6F"/>
                </a:solidFill>
                <a:effectLst/>
                <a:latin typeface="Graphik"/>
              </a:rPr>
              <a:t> </a:t>
            </a:r>
            <a:r>
              <a:rPr lang="de-DE" sz="1200" b="1" dirty="0" err="1">
                <a:solidFill>
                  <a:srgbClr val="6F6F6F"/>
                </a:solidFill>
                <a:effectLst/>
                <a:latin typeface="Graphik"/>
              </a:rPr>
              <a:t>lifetime</a:t>
            </a:r>
            <a:endParaRPr lang="de-DE" sz="1200" b="1" dirty="0">
              <a:solidFill>
                <a:srgbClr val="6F6F6F"/>
              </a:solidFill>
              <a:effectLst/>
              <a:latin typeface="Graphik"/>
            </a:endParaRPr>
          </a:p>
          <a:p>
            <a:pPr algn="l" rtl="0" fontAlgn="base"/>
            <a:br>
              <a:rPr lang="de-DE" dirty="0">
                <a:effectLst/>
                <a:latin typeface="Graphik"/>
              </a:rPr>
            </a:br>
            <a:endParaRPr lang="de-DE" dirty="0">
              <a:effectLst/>
              <a:latin typeface="Graphik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C2D4E1-75FE-F503-F659-4008FF942B93}"/>
              </a:ext>
            </a:extLst>
          </p:cNvPr>
          <p:cNvSpPr txBox="1"/>
          <p:nvPr/>
        </p:nvSpPr>
        <p:spPr>
          <a:xfrm>
            <a:off x="0" y="6536809"/>
            <a:ext cx="331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IEA. Licence: CC BY 4.0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76480A-75BF-71FE-B3ED-9B4C2248B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391" y="5332450"/>
            <a:ext cx="7772400" cy="351957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127F7E-119E-DAE3-06E0-3BAD6F74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83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66B24C-F823-3E7E-8105-B197A3C1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4.2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Vergleich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verschiedener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Antriebe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CO</a:t>
            </a:r>
            <a:r>
              <a:rPr lang="de-DE" sz="4000" dirty="0"/>
              <a:t>₂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Bilanz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80A4A0D-20D0-C88C-F1A2-695C6D4EF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46318"/>
              </p:ext>
            </p:extLst>
          </p:nvPr>
        </p:nvGraphicFramePr>
        <p:xfrm>
          <a:off x="621675" y="623275"/>
          <a:ext cx="6589537" cy="56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C8654AA-6048-CB5E-CDD9-D7FE52326101}"/>
              </a:ext>
            </a:extLst>
          </p:cNvPr>
          <p:cNvSpPr txBox="1"/>
          <p:nvPr/>
        </p:nvSpPr>
        <p:spPr>
          <a:xfrm>
            <a:off x="0" y="6536267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icct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2F8058-5567-12C9-DECC-2968B49FF08C}"/>
              </a:ext>
            </a:extLst>
          </p:cNvPr>
          <p:cNvSpPr txBox="1"/>
          <p:nvPr/>
        </p:nvSpPr>
        <p:spPr>
          <a:xfrm>
            <a:off x="2949383" y="6081386"/>
            <a:ext cx="185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weniger = besser</a:t>
            </a:r>
          </a:p>
        </p:txBody>
      </p:sp>
      <p:sp>
        <p:nvSpPr>
          <p:cNvPr id="8" name="Verbindungsstelle 7">
            <a:extLst>
              <a:ext uri="{FF2B5EF4-FFF2-40B4-BE49-F238E27FC236}">
                <a16:creationId xmlns:a16="http://schemas.microsoft.com/office/drawing/2014/main" id="{92BD6960-9E8E-D855-A1C6-6818416B3238}"/>
              </a:ext>
            </a:extLst>
          </p:cNvPr>
          <p:cNvSpPr/>
          <p:nvPr/>
        </p:nvSpPr>
        <p:spPr>
          <a:xfrm>
            <a:off x="4086044" y="4182386"/>
            <a:ext cx="891058" cy="1644149"/>
          </a:xfrm>
          <a:prstGeom prst="flowChartConnector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EB3209-6BCC-2ECD-8883-9047BC01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2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FED7BC-193F-7C78-8294-17F75B2B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4.3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Vergleich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verschiedener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Antriebe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Effizienz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FABBF1B-17F2-5ED5-3A89-634F0A83A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175573"/>
              </p:ext>
            </p:extLst>
          </p:nvPr>
        </p:nvGraphicFramePr>
        <p:xfrm>
          <a:off x="621675" y="623275"/>
          <a:ext cx="6589537" cy="56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B62A740-2289-A8CD-1ED8-46EA3A298E34}"/>
              </a:ext>
            </a:extLst>
          </p:cNvPr>
          <p:cNvSpPr txBox="1"/>
          <p:nvPr/>
        </p:nvSpPr>
        <p:spPr>
          <a:xfrm>
            <a:off x="0" y="6536267"/>
            <a:ext cx="317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icct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, IEA,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Frauenhofer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9BA151-3234-7C66-C645-57B07635CFBF}"/>
              </a:ext>
            </a:extLst>
          </p:cNvPr>
          <p:cNvSpPr txBox="1"/>
          <p:nvPr/>
        </p:nvSpPr>
        <p:spPr>
          <a:xfrm>
            <a:off x="3101155" y="6046491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mehr = besser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A939B2E-6BB6-7BC8-55E3-07C21ADFA0FB}"/>
              </a:ext>
            </a:extLst>
          </p:cNvPr>
          <p:cNvSpPr txBox="1"/>
          <p:nvPr/>
        </p:nvSpPr>
        <p:spPr>
          <a:xfrm>
            <a:off x="3278458" y="385935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Well-</a:t>
            </a:r>
            <a:r>
              <a:rPr lang="de-DE" dirty="0" err="1"/>
              <a:t>to</a:t>
            </a:r>
            <a:r>
              <a:rPr lang="de-DE" dirty="0"/>
              <a:t>-Wheel </a:t>
            </a:r>
          </a:p>
        </p:txBody>
      </p:sp>
      <p:sp>
        <p:nvSpPr>
          <p:cNvPr id="7" name="Verbindungsstelle 6">
            <a:extLst>
              <a:ext uri="{FF2B5EF4-FFF2-40B4-BE49-F238E27FC236}">
                <a16:creationId xmlns:a16="http://schemas.microsoft.com/office/drawing/2014/main" id="{F6E8B556-FDED-5566-D7DE-C2B22A817191}"/>
              </a:ext>
            </a:extLst>
          </p:cNvPr>
          <p:cNvSpPr/>
          <p:nvPr/>
        </p:nvSpPr>
        <p:spPr>
          <a:xfrm>
            <a:off x="1141244" y="948044"/>
            <a:ext cx="946756" cy="4775645"/>
          </a:xfrm>
          <a:prstGeom prst="flowChartConnector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142A42C-7CE2-D87F-F4FD-039FF956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39C5C-4280-D5A2-87D1-F1B62925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D07C80-570F-AFF1-73C6-398B132F3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Hohe Kosten, Reichweitenangst
Ladeinfrastruktur kompliziert
Rohstoffabhängigkeit (China)
Arbeitsmarkt: Jobs verändern sich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667471-A301-80C5-9CCA-08B720D3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46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1C6234-0B29-EA57-F41B-779C4563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Fazit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&amp; Zukunft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4E6C4-88BB-445D-D947-6FACAE30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E-Autos: </a:t>
            </a:r>
            <a:r>
              <a:rPr lang="en-US" sz="2000" dirty="0" err="1"/>
              <a:t>nachhaltigster</a:t>
            </a:r>
            <a:r>
              <a:rPr lang="en-US" sz="2000" dirty="0"/>
              <a:t> &amp; </a:t>
            </a:r>
            <a:r>
              <a:rPr lang="en-US" sz="2000" dirty="0" err="1"/>
              <a:t>effizientester</a:t>
            </a:r>
            <a:r>
              <a:rPr lang="en-US" sz="2000" dirty="0"/>
              <a:t> </a:t>
            </a:r>
            <a:r>
              <a:rPr lang="en-US" sz="2000" dirty="0" err="1"/>
              <a:t>Antrieb</a:t>
            </a:r>
            <a:r>
              <a:rPr lang="en-US" sz="2000" dirty="0"/>
              <a:t> </a:t>
            </a:r>
            <a:r>
              <a:rPr lang="en-US" sz="2000" dirty="0" err="1"/>
              <a:t>aktuell</a:t>
            </a:r>
            <a:r>
              <a:rPr lang="en-US" sz="2000" dirty="0"/>
              <a:t>
Zukunft: </a:t>
            </a:r>
            <a:r>
              <a:rPr lang="en-US" sz="2000" dirty="0" err="1"/>
              <a:t>Sinkende</a:t>
            </a:r>
            <a:r>
              <a:rPr lang="en-US" sz="2000" dirty="0"/>
              <a:t> Kosten, </a:t>
            </a:r>
            <a:r>
              <a:rPr lang="en-US" sz="2000" dirty="0" err="1"/>
              <a:t>bessere</a:t>
            </a:r>
            <a:r>
              <a:rPr lang="en-US" sz="2000" dirty="0"/>
              <a:t> Technik
</a:t>
            </a:r>
            <a:r>
              <a:rPr lang="en-US" sz="2000" dirty="0" err="1"/>
              <a:t>Multimodaler</a:t>
            </a:r>
            <a:r>
              <a:rPr lang="en-US" sz="2000" dirty="0"/>
              <a:t> Ansatz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nötig</a:t>
            </a:r>
            <a:r>
              <a:rPr lang="en-US" sz="2000" dirty="0"/>
              <a:t> in der Zukunft, für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nachhaltigen</a:t>
            </a:r>
            <a:r>
              <a:rPr lang="en-US" sz="2000" dirty="0"/>
              <a:t> </a:t>
            </a:r>
            <a:r>
              <a:rPr lang="en-US" sz="2000" dirty="0" err="1"/>
              <a:t>Verkehrssektor</a:t>
            </a:r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BAFFB-121D-1B1C-8457-490DF94D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77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2628E5-E123-6964-AE6E-139A8069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Fragen?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75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lectric Vehicles Are Outperforming The Traditional S-Curve Dynamics |  Seeking Alpha">
            <a:extLst>
              <a:ext uri="{FF2B5EF4-FFF2-40B4-BE49-F238E27FC236}">
                <a16:creationId xmlns:a16="http://schemas.microsoft.com/office/drawing/2014/main" id="{F0428DEB-16A7-6901-DFD0-5A8067445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8D9D08-E8E0-3545-479B-8FB531164415}"/>
              </a:ext>
            </a:extLst>
          </p:cNvPr>
          <p:cNvSpPr txBox="1"/>
          <p:nvPr/>
        </p:nvSpPr>
        <p:spPr>
          <a:xfrm>
            <a:off x="8640040" y="2745798"/>
            <a:ext cx="124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🇳🇴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0022E8-AFF5-B05E-0673-2208FBEEF9AC}"/>
              </a:ext>
            </a:extLst>
          </p:cNvPr>
          <p:cNvSpPr txBox="1"/>
          <p:nvPr/>
        </p:nvSpPr>
        <p:spPr>
          <a:xfrm>
            <a:off x="5213169" y="4330615"/>
            <a:ext cx="13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🇨🇳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F9DD15-350F-6043-2013-9BCCDC4D2997}"/>
              </a:ext>
            </a:extLst>
          </p:cNvPr>
          <p:cNvSpPr txBox="1"/>
          <p:nvPr/>
        </p:nvSpPr>
        <p:spPr>
          <a:xfrm>
            <a:off x="5557258" y="43306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🇳🇱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49AD92-8DDE-FDC0-5A71-B0DC36BFDCC0}"/>
              </a:ext>
            </a:extLst>
          </p:cNvPr>
          <p:cNvSpPr txBox="1"/>
          <p:nvPr/>
        </p:nvSpPr>
        <p:spPr>
          <a:xfrm>
            <a:off x="4751865" y="4885254"/>
            <a:ext cx="46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🇩🇪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D0A2B8-5DBD-3B33-2C05-1433AB7941CD}"/>
              </a:ext>
            </a:extLst>
          </p:cNvPr>
          <p:cNvSpPr txBox="1"/>
          <p:nvPr/>
        </p:nvSpPr>
        <p:spPr>
          <a:xfrm>
            <a:off x="3629706" y="5409641"/>
            <a:ext cx="27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🇺🇸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70A8C7-740A-9D9E-6282-70DE50AC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96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4A888-41B7-8687-DF75-C15A1D80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49D564-D8F2-2007-7146-72591F515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, Screenshot, Schrift, parallel enthält.&#10;&#10;KI-generierte Inhalte können fehlerhaft sein.">
            <a:extLst>
              <a:ext uri="{FF2B5EF4-FFF2-40B4-BE49-F238E27FC236}">
                <a16:creationId xmlns:a16="http://schemas.microsoft.com/office/drawing/2014/main" id="{5275DBEB-ACF8-D8F4-EB3D-4B1A77FA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" y="108678"/>
            <a:ext cx="12182795" cy="6640643"/>
          </a:xfrm>
          <a:prstGeom prst="rect">
            <a:avLst/>
          </a:prstGeom>
        </p:spPr>
      </p:pic>
      <p:sp>
        <p:nvSpPr>
          <p:cNvPr id="6" name="Rahmen 5">
            <a:extLst>
              <a:ext uri="{FF2B5EF4-FFF2-40B4-BE49-F238E27FC236}">
                <a16:creationId xmlns:a16="http://schemas.microsoft.com/office/drawing/2014/main" id="{070DFE85-5AA7-A04E-120E-F66B1C86F92A}"/>
              </a:ext>
            </a:extLst>
          </p:cNvPr>
          <p:cNvSpPr/>
          <p:nvPr/>
        </p:nvSpPr>
        <p:spPr>
          <a:xfrm>
            <a:off x="4460790" y="4312508"/>
            <a:ext cx="1742302" cy="80319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C4E980-9117-2CA9-6A17-EB6B2426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4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5B564E-513E-4D05-84C6-BEA73854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Wasserstoff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9A2477F-38AE-57F9-41F2-6899503F5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Komplex</a:t>
            </a:r>
            <a:endParaRPr lang="en-US" sz="2000" dirty="0"/>
          </a:p>
          <a:p>
            <a:r>
              <a:rPr lang="en-US" sz="2000" dirty="0" err="1"/>
              <a:t>Ineffizient</a:t>
            </a:r>
            <a:r>
              <a:rPr lang="en-US" sz="2000" dirty="0"/>
              <a:t> 25-35%</a:t>
            </a:r>
          </a:p>
          <a:p>
            <a:r>
              <a:rPr lang="en-US" sz="2000" dirty="0"/>
              <a:t>E-Auto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zusätzlichen</a:t>
            </a:r>
            <a:r>
              <a:rPr lang="en-US" sz="2000" dirty="0"/>
              <a:t> </a:t>
            </a:r>
            <a:r>
              <a:rPr lang="en-US" sz="2000" dirty="0" err="1"/>
              <a:t>Teilen</a:t>
            </a:r>
            <a:r>
              <a:rPr lang="en-US" sz="2000" dirty="0"/>
              <a:t> (Schwerer)</a:t>
            </a:r>
          </a:p>
          <a:p>
            <a:r>
              <a:rPr lang="en-US" sz="2000" dirty="0"/>
              <a:t>Besser in </a:t>
            </a:r>
            <a:r>
              <a:rPr lang="en-US" sz="2000" dirty="0" err="1"/>
              <a:t>Bereichen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größerem</a:t>
            </a:r>
            <a:r>
              <a:rPr lang="en-US" sz="2000" dirty="0"/>
              <a:t> Hebel </a:t>
            </a:r>
            <a:r>
              <a:rPr lang="en-US" sz="2000" dirty="0" err="1"/>
              <a:t>eingesetzt</a:t>
            </a:r>
            <a:endParaRPr lang="en-US" sz="2000" dirty="0"/>
          </a:p>
          <a:p>
            <a:r>
              <a:rPr lang="en-US" sz="2000" dirty="0"/>
              <a:t>Hoher CO</a:t>
            </a:r>
            <a:r>
              <a:rPr lang="de-DE" sz="2000" dirty="0"/>
              <a:t>₂</a:t>
            </a:r>
            <a:r>
              <a:rPr lang="en-US" sz="2000" dirty="0"/>
              <a:t> </a:t>
            </a:r>
            <a:r>
              <a:rPr lang="en-US" sz="2000" dirty="0" err="1"/>
              <a:t>Abdruck</a:t>
            </a:r>
            <a:r>
              <a:rPr lang="en-US" sz="2000" dirty="0"/>
              <a:t> </a:t>
            </a:r>
            <a:r>
              <a:rPr lang="en-US" sz="2000" dirty="0" err="1"/>
              <a:t>ohne</a:t>
            </a:r>
            <a:r>
              <a:rPr lang="en-US" sz="2000" dirty="0"/>
              <a:t> </a:t>
            </a:r>
            <a:r>
              <a:rPr lang="en-US" sz="2000" dirty="0" err="1"/>
              <a:t>grünen</a:t>
            </a:r>
            <a:r>
              <a:rPr lang="en-US" sz="2000" dirty="0"/>
              <a:t> </a:t>
            </a:r>
            <a:r>
              <a:rPr lang="en-US" sz="2000" dirty="0" err="1"/>
              <a:t>Wasserstoff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F3CB80-060F-B938-B424-205281BA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3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C88D7-6321-E087-7EF9-2354CA41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1E75E4-9352-FA48-A2C9-7B43C41D8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6" name="Picture 4" descr="Tesla Model Y in-depth review - design, security, technology, performance">
            <a:extLst>
              <a:ext uri="{FF2B5EF4-FFF2-40B4-BE49-F238E27FC236}">
                <a16:creationId xmlns:a16="http://schemas.microsoft.com/office/drawing/2014/main" id="{6F227AEC-5E8C-E324-3238-F880823F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71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D3175F-559C-B198-B14A-58DE115A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06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8DA1F2-9F8D-5D82-12EB-450F11A2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de-DE"/>
              <a:t>Inhaltsverzeichnis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8FE0FB7-C7DD-08E8-0ED3-3A0BB32AA980}"/>
              </a:ext>
            </a:extLst>
          </p:cNvPr>
          <p:cNvSpPr/>
          <p:nvPr/>
        </p:nvSpPr>
        <p:spPr>
          <a:xfrm>
            <a:off x="1293813" y="2337807"/>
            <a:ext cx="9604374" cy="3902355"/>
          </a:xfrm>
          <a:prstGeom prst="rect">
            <a:avLst/>
          </a:prstGeom>
          <a:solidFill>
            <a:srgbClr val="EC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D2CE0-0592-DFBB-9A94-D963A06A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1900" dirty="0"/>
              <a:t>Einleitung: Hintergrund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dirty="0"/>
              <a:t>Fragestellung &amp; Methode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dirty="0"/>
              <a:t>Lebenszyklus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dirty="0"/>
              <a:t>CO₂ Bilanz, Vergleich: Effizienz &amp; CO₂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dirty="0"/>
              <a:t>Herausforderungen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dirty="0"/>
              <a:t>Fazit &amp; Zukunftsausblick</a:t>
            </a:r>
          </a:p>
          <a:p>
            <a:endParaRPr lang="de-DE" sz="1900" dirty="0"/>
          </a:p>
          <a:p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113047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50BDB-C0E3-F97A-737B-528FCF78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83449-523B-68F7-1E91-9FE6E8904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r/teslamotors - [OC] Tesla's show relatively little battery degradation even after high usage">
            <a:extLst>
              <a:ext uri="{FF2B5EF4-FFF2-40B4-BE49-F238E27FC236}">
                <a16:creationId xmlns:a16="http://schemas.microsoft.com/office/drawing/2014/main" id="{266C3AA2-2B1C-876F-6E22-1F3282D4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0"/>
            <a:ext cx="1081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B20A0B-A650-D7DA-C8B7-BE4AF6B5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79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408AF-6760-B624-BD70-B2AC8052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21BE78-E108-D20C-1475-7BBFB3CA2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GMPAR:Mercedes EV fire massively spread in carpark">
            <a:extLst>
              <a:ext uri="{FF2B5EF4-FFF2-40B4-BE49-F238E27FC236}">
                <a16:creationId xmlns:a16="http://schemas.microsoft.com/office/drawing/2014/main" id="{5FF903AC-7EB7-D30F-F9CD-BDC30D71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65B59-DCC3-4065-9175-47A28A44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53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7ABCA-A68A-47DD-B732-76FF34C6F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32B9B0-C7B7-D725-50CE-960D5121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505199"/>
            <a:ext cx="4809068" cy="2608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Batterie Brände</a:t>
            </a:r>
          </a:p>
        </p:txBody>
      </p:sp>
      <p:pic>
        <p:nvPicPr>
          <p:cNvPr id="7" name="Graphic 6" descr="Feuer">
            <a:extLst>
              <a:ext uri="{FF2B5EF4-FFF2-40B4-BE49-F238E27FC236}">
                <a16:creationId xmlns:a16="http://schemas.microsoft.com/office/drawing/2014/main" id="{C4521D2D-D290-EB6B-5861-7C6E38976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799" y="2519363"/>
            <a:ext cx="914400" cy="9144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D1D786-033C-0C18-C0F6-01681BA7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7100" y="643467"/>
            <a:ext cx="5668433" cy="54017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i="1">
                <a:effectLst/>
              </a:rPr>
              <a:t>Fires per 100,000 Vehicles Sold</a:t>
            </a:r>
            <a:endParaRPr lang="en-US" sz="1800">
              <a:effectLst/>
            </a:endParaRPr>
          </a:p>
          <a:p>
            <a:r>
              <a:rPr lang="en-US" sz="1800" b="1"/>
              <a:t>EVs</a:t>
            </a:r>
            <a:r>
              <a:rPr lang="en-US" sz="1800"/>
              <a:t>: ~25 fires</a:t>
            </a:r>
          </a:p>
          <a:p>
            <a:r>
              <a:rPr lang="en-US" sz="1800" b="1"/>
              <a:t>ICEVs (Petrol/Diesel)</a:t>
            </a:r>
            <a:r>
              <a:rPr lang="en-US" sz="1800"/>
              <a:t>: ~1,530 fires</a:t>
            </a:r>
          </a:p>
          <a:p>
            <a:r>
              <a:rPr lang="en-US" sz="1800" b="1"/>
              <a:t>Hybrids</a:t>
            </a:r>
            <a:r>
              <a:rPr lang="en-US" sz="1800"/>
              <a:t>: ~3,475 fires</a:t>
            </a:r>
          </a:p>
          <a:p>
            <a:r>
              <a:rPr lang="en-US" sz="1800" b="1">
                <a:effectLst/>
              </a:rPr>
              <a:t>Key Insights</a:t>
            </a:r>
            <a:r>
              <a:rPr lang="en-US" sz="1800">
                <a:effectLst/>
              </a:rPr>
              <a:t>:</a:t>
            </a:r>
          </a:p>
          <a:p>
            <a:r>
              <a:rPr lang="en-US" sz="1800"/>
              <a:t>EVs: 20–60x lower fire risk than ICEVs, 100x lower than hybrids</a:t>
            </a:r>
          </a:p>
          <a:p>
            <a:r>
              <a:rPr lang="en-US" sz="1800"/>
              <a:t>Hybrids have highest fire risk</a:t>
            </a:r>
          </a:p>
          <a:p>
            <a:r>
              <a:rPr lang="en-US" sz="1800"/>
              <a:t>EV fires rare but harder to extinguish</a:t>
            </a:r>
          </a:p>
          <a:p>
            <a:endParaRPr lang="en-US" sz="18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D4B43D-6B9B-6C30-25FC-8E027A95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6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86852-0417-9A55-5A8F-ABBC216E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Abhängigkeit E-Auto auf Langstrecke: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CCBD18-26D1-03DA-1F39-965106F74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Größter Anteil an Fahren in der Stadt daher eher an dem Hauptanteil der Fahrten orientieren</a:t>
            </a:r>
          </a:p>
          <a:p>
            <a:r>
              <a:rPr lang="de-DE" dirty="0"/>
              <a:t>Nur 1-2% der Fahrten sind Langstrecke — ca. 30% der km</a:t>
            </a:r>
          </a:p>
          <a:p>
            <a:r>
              <a:rPr lang="de-DE" dirty="0"/>
              <a:t>Stadtverkehr E-Autos deutlich nachhaltiger als Verbrenner</a:t>
            </a:r>
          </a:p>
          <a:p>
            <a:r>
              <a:rPr lang="de-DE" dirty="0"/>
              <a:t>Autobahn sinkt </a:t>
            </a:r>
            <a:r>
              <a:rPr lang="de-DE" dirty="0" err="1"/>
              <a:t>Nachhaltigkeitsvorteil</a:t>
            </a:r>
            <a:r>
              <a:rPr lang="de-DE" dirty="0"/>
              <a:t> von E-Autos, aber oft vergleichbar / leicht besser -&gt; vor allem wenn mit sauberem Strom geladen wird</a:t>
            </a:r>
          </a:p>
          <a:p>
            <a:r>
              <a:rPr lang="de-DE" dirty="0"/>
              <a:t>Verbrenner haben auf der Autobahn keine </a:t>
            </a:r>
            <a:r>
              <a:rPr lang="de-DE" dirty="0" err="1"/>
              <a:t>Nachhaltigkeitsvorteile</a:t>
            </a:r>
            <a:r>
              <a:rPr lang="de-DE" dirty="0"/>
              <a:t> – nur </a:t>
            </a:r>
            <a:r>
              <a:rPr lang="de-DE" dirty="0" err="1"/>
              <a:t>Reichweitenvorteile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3B6F2-2DEF-E832-CFF7-C3C6322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6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42028-8F41-A705-A2FE-BAA5DAEB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Abhängigkeit E-Auto auf Langstrecke: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FDB8F8D-F554-C598-F8D0-3B957E13E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519987"/>
              </p:ext>
            </p:extLst>
          </p:nvPr>
        </p:nvGraphicFramePr>
        <p:xfrm>
          <a:off x="1381125" y="1920663"/>
          <a:ext cx="9429750" cy="421767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2640170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941187624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527285366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06208628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75198389"/>
                    </a:ext>
                  </a:extLst>
                </a:gridCol>
              </a:tblGrid>
              <a:tr h="820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Kriterium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E-Auto (Stadt)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Verbrenner (Stadt)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E-Auto (Autobahn)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Verbrenner (Autobahn)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467039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Verbrauch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sehr niedrig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hoch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hoch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mittel bis hoch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201775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Emissionen (lokal)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keine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hoch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keine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hoch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8897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CO₂-Bilanz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sehr gut*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schlecht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Mittel*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schlecht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149238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Reichweite/Laden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kein 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kein 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eingeschränkt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problemlos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17103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Nachhaltigkeit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hoch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niedrig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mittel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niedrig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99036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D4262C1-7EFF-951E-20AC-4114B2C62BDF}"/>
              </a:ext>
            </a:extLst>
          </p:cNvPr>
          <p:cNvSpPr txBox="1"/>
          <p:nvPr/>
        </p:nvSpPr>
        <p:spPr>
          <a:xfrm>
            <a:off x="4740274" y="6308209"/>
            <a:ext cx="271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*abhängig vom Strommix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B4699F-E271-5603-1F05-B47B8EE1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7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B17A0-2903-4250-4D96-B97E7BC3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 Bilder: 25.05.2025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903335-0059-CAE9-3FA1-CB4B2D077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Rohstoff</a:t>
            </a:r>
            <a:r>
              <a:rPr lang="en-US" sz="2800" dirty="0"/>
              <a:t> </a:t>
            </a:r>
            <a:r>
              <a:rPr lang="en-US" sz="2800" dirty="0" err="1"/>
              <a:t>Abbau</a:t>
            </a:r>
            <a:r>
              <a:rPr lang="en-US" dirty="0"/>
              <a:t>: https://www.kobold.ai/einfach-data-mining/</a:t>
            </a:r>
            <a:endParaRPr lang="en-US" sz="2800" dirty="0"/>
          </a:p>
          <a:p>
            <a:r>
              <a:rPr lang="en-US" dirty="0">
                <a:latin typeface="ui-sans-serif"/>
              </a:rPr>
              <a:t>Produktion: https://ecomento.de/2016/06/02/tesla-chef-will-automobilproduktion-revolutionieren/ </a:t>
            </a:r>
          </a:p>
          <a:p>
            <a:r>
              <a:rPr lang="en-US" dirty="0" err="1">
                <a:latin typeface="ui-sans-serif"/>
              </a:rPr>
              <a:t>Betrieb</a:t>
            </a:r>
            <a:r>
              <a:rPr lang="en-US" dirty="0">
                <a:latin typeface="ui-sans-serif"/>
              </a:rPr>
              <a:t>: </a:t>
            </a:r>
            <a:r>
              <a:rPr lang="de-DE" dirty="0">
                <a:latin typeface="ui-sans-serif"/>
              </a:rPr>
              <a:t>https://x.com/TeslaNewswire/status/1909280139554254955</a:t>
            </a:r>
          </a:p>
          <a:p>
            <a:r>
              <a:rPr lang="de-DE" dirty="0">
                <a:latin typeface="ui-sans-serif"/>
              </a:rPr>
              <a:t>Recycling: https://www.teslarati.com/tesla-megapack-new-australia-giant-battery/</a:t>
            </a:r>
          </a:p>
          <a:p>
            <a:r>
              <a:rPr lang="de-DE" dirty="0">
                <a:latin typeface="ui-sans-serif"/>
              </a:rPr>
              <a:t>Recycling: https://</a:t>
            </a:r>
            <a:r>
              <a:rPr lang="de-DE" dirty="0" err="1">
                <a:latin typeface="ui-sans-serif"/>
              </a:rPr>
              <a:t>www.peaks-eco.com</a:t>
            </a:r>
            <a:r>
              <a:rPr lang="de-DE" dirty="0">
                <a:latin typeface="ui-sans-serif"/>
              </a:rPr>
              <a:t>/</a:t>
            </a:r>
            <a:r>
              <a:rPr lang="de-DE" dirty="0" err="1">
                <a:latin typeface="ui-sans-serif"/>
              </a:rPr>
              <a:t>news</a:t>
            </a:r>
            <a:r>
              <a:rPr lang="de-DE" dirty="0">
                <a:latin typeface="ui-sans-serif"/>
              </a:rPr>
              <a:t>/status-quo-and-development-proposals-for-recycling-ii-483.html</a:t>
            </a:r>
            <a:endParaRPr lang="en-US" dirty="0">
              <a:latin typeface="ui-sans-serif"/>
            </a:endParaRPr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1008A8-C5F8-C7F4-CA5B-F24A9347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5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C3D1D5-3618-5468-62A6-06AE4F42171D}"/>
              </a:ext>
            </a:extLst>
          </p:cNvPr>
          <p:cNvSpPr/>
          <p:nvPr/>
        </p:nvSpPr>
        <p:spPr>
          <a:xfrm>
            <a:off x="-238166" y="-242368"/>
            <a:ext cx="5683623" cy="7960659"/>
          </a:xfrm>
          <a:prstGeom prst="rect">
            <a:avLst/>
          </a:prstGeom>
          <a:solidFill>
            <a:srgbClr val="EC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4136F-0756-47ED-D302-F66528F7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Einleitung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Hintergrund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9FC82D-F2AD-7659-8947-047BB97B7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Klimawandel</a:t>
            </a:r>
            <a:r>
              <a:rPr lang="en-US" sz="2000" dirty="0"/>
              <a:t> </a:t>
            </a:r>
            <a:r>
              <a:rPr lang="en-US" sz="2000" dirty="0" err="1"/>
              <a:t>wissenschaftlich</a:t>
            </a:r>
            <a:r>
              <a:rPr lang="en-US" sz="2000" dirty="0"/>
              <a:t> </a:t>
            </a:r>
            <a:r>
              <a:rPr lang="en-US" sz="2000" dirty="0" err="1"/>
              <a:t>belegt</a:t>
            </a:r>
            <a:r>
              <a:rPr lang="en-US" sz="2000" dirty="0"/>
              <a:t>
</a:t>
            </a:r>
            <a:r>
              <a:rPr lang="en-US" sz="2000" dirty="0" err="1"/>
              <a:t>Verkehrssektor</a:t>
            </a:r>
            <a:r>
              <a:rPr lang="en-US" sz="2000" dirty="0"/>
              <a:t>: </a:t>
            </a:r>
            <a:r>
              <a:rPr lang="en-US" sz="2000" dirty="0" err="1"/>
              <a:t>großer</a:t>
            </a:r>
            <a:r>
              <a:rPr lang="en-US" sz="2000" dirty="0"/>
              <a:t> </a:t>
            </a:r>
            <a:r>
              <a:rPr lang="en-US" sz="2000" dirty="0" err="1"/>
              <a:t>Anteil</a:t>
            </a:r>
            <a:r>
              <a:rPr lang="en-US" sz="2000" dirty="0"/>
              <a:t> an </a:t>
            </a:r>
            <a:r>
              <a:rPr lang="en-US" sz="2000" dirty="0" err="1"/>
              <a:t>globalen</a:t>
            </a:r>
            <a:r>
              <a:rPr lang="en-US" sz="2000" dirty="0"/>
              <a:t> </a:t>
            </a:r>
            <a:r>
              <a:rPr lang="en-US" sz="2000" dirty="0" err="1"/>
              <a:t>Emissionen</a:t>
            </a:r>
            <a:r>
              <a:rPr lang="en-US" sz="2000" dirty="0"/>
              <a:t>
</a:t>
            </a:r>
            <a:r>
              <a:rPr lang="en-US" sz="2000" dirty="0" err="1"/>
              <a:t>Elektroautos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Lösung</a:t>
            </a:r>
            <a:r>
              <a:rPr lang="en-US" sz="2000" dirty="0"/>
              <a:t>?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4F2424B-75C4-BB41-C96D-4F3B9719F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31544"/>
              </p:ext>
            </p:extLst>
          </p:nvPr>
        </p:nvGraphicFramePr>
        <p:xfrm>
          <a:off x="5445457" y="661916"/>
          <a:ext cx="6155141" cy="555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9C958F6B-8B02-14C8-9590-376EB32ECDE9}"/>
              </a:ext>
            </a:extLst>
          </p:cNvPr>
          <p:cNvSpPr txBox="1"/>
          <p:nvPr/>
        </p:nvSpPr>
        <p:spPr>
          <a:xfrm>
            <a:off x="-238166" y="6673334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Source: Statista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80B298D-E6AE-ED32-4C7C-4B1D4F5CE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352521"/>
              </p:ext>
            </p:extLst>
          </p:nvPr>
        </p:nvGraphicFramePr>
        <p:xfrm>
          <a:off x="5445457" y="661915"/>
          <a:ext cx="6155141" cy="555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1F4D26-EBBE-F296-CD3A-F078118E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6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476D84-4E70-6487-891E-9D9CAD77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2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Fragestellung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Methode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E2AA6F-D44A-2546-7C4B-B1C30770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Sind E-Autos </a:t>
            </a:r>
            <a:r>
              <a:rPr lang="en-US" sz="2400" dirty="0" err="1"/>
              <a:t>nachhaltig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den </a:t>
            </a:r>
            <a:r>
              <a:rPr lang="en-US" sz="2400" dirty="0" err="1"/>
              <a:t>Lebenszyklus</a:t>
            </a:r>
            <a:r>
              <a:rPr lang="en-US" sz="2400" dirty="0"/>
              <a:t> </a:t>
            </a:r>
            <a:r>
              <a:rPr lang="en-US" sz="2400" dirty="0" err="1"/>
              <a:t>hinweg</a:t>
            </a:r>
            <a:r>
              <a:rPr lang="en-US" sz="2400" dirty="0"/>
              <a:t>?</a:t>
            </a:r>
          </a:p>
          <a:p>
            <a:r>
              <a:rPr lang="en-US" sz="2400" dirty="0"/>
              <a:t>Was </a:t>
            </a:r>
            <a:r>
              <a:rPr lang="en-US" sz="2400" dirty="0" err="1"/>
              <a:t>ist</a:t>
            </a:r>
            <a:r>
              <a:rPr lang="en-US" sz="2400" dirty="0"/>
              <a:t> die CO</a:t>
            </a:r>
            <a:r>
              <a:rPr lang="de-DE" sz="2400" dirty="0"/>
              <a:t>₂</a:t>
            </a:r>
            <a:r>
              <a:rPr lang="en-US" sz="2400" dirty="0"/>
              <a:t> </a:t>
            </a:r>
            <a:r>
              <a:rPr lang="en-US" sz="2400" dirty="0" err="1"/>
              <a:t>Bilanz</a:t>
            </a:r>
            <a:r>
              <a:rPr lang="en-US" sz="2400" dirty="0"/>
              <a:t> von E-Autos?</a:t>
            </a:r>
          </a:p>
          <a:p>
            <a:r>
              <a:rPr lang="en-US" sz="2400" dirty="0"/>
              <a:t>Methode: </a:t>
            </a:r>
            <a:r>
              <a:rPr lang="en-US" sz="2400" dirty="0" err="1"/>
              <a:t>Lebenszyklusanalyse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Vergleich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anderen</a:t>
            </a:r>
            <a:r>
              <a:rPr lang="en-US" sz="2400" dirty="0"/>
              <a:t> </a:t>
            </a:r>
            <a:r>
              <a:rPr lang="en-US" sz="2400" dirty="0" err="1"/>
              <a:t>Antriebsformen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376E57-520B-801B-0024-28AE5A5B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30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1CCA7A-9B79-8F27-343D-CADEF966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81028"/>
            <a:ext cx="10506456" cy="1322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Was </a:t>
            </a:r>
            <a:r>
              <a:rPr lang="en-US" sz="5200" dirty="0" err="1"/>
              <a:t>ist</a:t>
            </a:r>
            <a:r>
              <a:rPr lang="en-US" sz="5200" dirty="0"/>
              <a:t> </a:t>
            </a:r>
            <a:r>
              <a:rPr lang="en-US" sz="5200" dirty="0" err="1"/>
              <a:t>ein</a:t>
            </a:r>
            <a:r>
              <a:rPr lang="en-US" sz="5200" dirty="0"/>
              <a:t> </a:t>
            </a:r>
            <a:r>
              <a:rPr lang="en-US" sz="5200" dirty="0" err="1"/>
              <a:t>Lebenszyklus</a:t>
            </a:r>
            <a:r>
              <a:rPr lang="en-US" sz="5200" dirty="0"/>
              <a:t>?</a:t>
            </a:r>
          </a:p>
        </p:txBody>
      </p:sp>
      <p:pic>
        <p:nvPicPr>
          <p:cNvPr id="5" name="Grafik 4" descr="Bagger mit einfarbiger Füllung">
            <a:extLst>
              <a:ext uri="{FF2B5EF4-FFF2-40B4-BE49-F238E27FC236}">
                <a16:creationId xmlns:a16="http://schemas.microsoft.com/office/drawing/2014/main" id="{486F7F76-5E42-81ED-ACBF-A363072D2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761" y="1854717"/>
            <a:ext cx="1322255" cy="1322255"/>
          </a:xfrm>
          <a:prstGeom prst="rect">
            <a:avLst/>
          </a:prstGeom>
        </p:spPr>
      </p:pic>
      <p:pic>
        <p:nvPicPr>
          <p:cNvPr id="7" name="Grafik 6" descr="Produktion mit einfarbiger Füllung">
            <a:extLst>
              <a:ext uri="{FF2B5EF4-FFF2-40B4-BE49-F238E27FC236}">
                <a16:creationId xmlns:a16="http://schemas.microsoft.com/office/drawing/2014/main" id="{61DD4B42-689B-366E-D1AF-86A595B00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8990" y="1854717"/>
            <a:ext cx="1322255" cy="1322255"/>
          </a:xfrm>
          <a:prstGeom prst="rect">
            <a:avLst/>
          </a:prstGeom>
        </p:spPr>
      </p:pic>
      <p:pic>
        <p:nvPicPr>
          <p:cNvPr id="9" name="Grafik 8" descr="Auto mit einfarbiger Füllung">
            <a:extLst>
              <a:ext uri="{FF2B5EF4-FFF2-40B4-BE49-F238E27FC236}">
                <a16:creationId xmlns:a16="http://schemas.microsoft.com/office/drawing/2014/main" id="{93E16E87-D383-18CB-C86C-F4273549B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2219" y="1854717"/>
            <a:ext cx="1322255" cy="1322255"/>
          </a:xfrm>
          <a:prstGeom prst="rect">
            <a:avLst/>
          </a:prstGeom>
        </p:spPr>
      </p:pic>
      <p:pic>
        <p:nvPicPr>
          <p:cNvPr id="11" name="Grafik 10" descr="Pfeil Kreis mit einfarbiger Füllung">
            <a:extLst>
              <a:ext uri="{FF2B5EF4-FFF2-40B4-BE49-F238E27FC236}">
                <a16:creationId xmlns:a16="http://schemas.microsoft.com/office/drawing/2014/main" id="{A1E8A9B4-590E-E546-E1FC-7D0ABD436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5449" y="1854717"/>
            <a:ext cx="1322255" cy="1322255"/>
          </a:xfrm>
          <a:prstGeom prst="rect">
            <a:avLst/>
          </a:prstGeom>
        </p:spPr>
      </p:pic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9C809118-4B94-F221-5ACE-701A48A43A05}"/>
              </a:ext>
            </a:extLst>
          </p:cNvPr>
          <p:cNvSpPr/>
          <p:nvPr/>
        </p:nvSpPr>
        <p:spPr>
          <a:xfrm>
            <a:off x="2562372" y="2364828"/>
            <a:ext cx="1282262" cy="3678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E0661B16-F498-65EA-A37A-32D17B315754}"/>
              </a:ext>
            </a:extLst>
          </p:cNvPr>
          <p:cNvSpPr/>
          <p:nvPr/>
        </p:nvSpPr>
        <p:spPr>
          <a:xfrm>
            <a:off x="5555601" y="2364828"/>
            <a:ext cx="1282262" cy="3678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978BDF65-CC57-E9A7-7EAA-1EED94847DCB}"/>
              </a:ext>
            </a:extLst>
          </p:cNvPr>
          <p:cNvSpPr/>
          <p:nvPr/>
        </p:nvSpPr>
        <p:spPr>
          <a:xfrm>
            <a:off x="8548830" y="2379210"/>
            <a:ext cx="1282262" cy="3678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AF21F0-8435-A914-DE0B-5F5CBEC88170}"/>
              </a:ext>
            </a:extLst>
          </p:cNvPr>
          <p:cNvSpPr txBox="1"/>
          <p:nvPr/>
        </p:nvSpPr>
        <p:spPr>
          <a:xfrm>
            <a:off x="777127" y="3135868"/>
            <a:ext cx="185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Rohstoff-Abbau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FEB64B-011D-77B2-2234-A8E37A77EE07}"/>
              </a:ext>
            </a:extLst>
          </p:cNvPr>
          <p:cNvSpPr txBox="1"/>
          <p:nvPr/>
        </p:nvSpPr>
        <p:spPr>
          <a:xfrm>
            <a:off x="10119722" y="3129674"/>
            <a:ext cx="1295151" cy="37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Recycling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5C2794-C792-48CB-22E2-169E61E94264}"/>
              </a:ext>
            </a:extLst>
          </p:cNvPr>
          <p:cNvSpPr txBox="1"/>
          <p:nvPr/>
        </p:nvSpPr>
        <p:spPr>
          <a:xfrm>
            <a:off x="7059323" y="3165037"/>
            <a:ext cx="1295151" cy="37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Betrieb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B2E833E-AB97-60C7-88FD-128194589C3D}"/>
              </a:ext>
            </a:extLst>
          </p:cNvPr>
          <p:cNvSpPr txBox="1"/>
          <p:nvPr/>
        </p:nvSpPr>
        <p:spPr>
          <a:xfrm>
            <a:off x="4031883" y="3129675"/>
            <a:ext cx="1295151" cy="37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B4EF2D-B51F-E3E3-C35B-1D30EC4B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1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A6B136-C16C-FD0E-EA4E-54233CDF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Lebenszyklus: Rohstoff-Abbau</a:t>
            </a:r>
          </a:p>
        </p:txBody>
      </p:sp>
      <p:pic>
        <p:nvPicPr>
          <p:cNvPr id="1026" name="Picture 2" descr="Lithium-Abbau in Frankreich ab 2028">
            <a:extLst>
              <a:ext uri="{FF2B5EF4-FFF2-40B4-BE49-F238E27FC236}">
                <a16:creationId xmlns:a16="http://schemas.microsoft.com/office/drawing/2014/main" id="{9B865878-0D34-CEDE-5AEA-8B998A7B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3858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D29585-34E4-178D-737A-DC27BE93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Rohstoffe</a:t>
            </a:r>
            <a:r>
              <a:rPr lang="en-US" sz="2000" dirty="0"/>
              <a:t>: Lithium, Kobalt, </a:t>
            </a:r>
            <a:r>
              <a:rPr lang="en-US" sz="2000" dirty="0" err="1"/>
              <a:t>seltene</a:t>
            </a:r>
            <a:r>
              <a:rPr lang="en-US" sz="2000" dirty="0"/>
              <a:t> Erden (China: 80 % Markt)
</a:t>
            </a:r>
            <a:r>
              <a:rPr lang="en-US" sz="2000" dirty="0" err="1"/>
              <a:t>Abbau</a:t>
            </a:r>
            <a:r>
              <a:rPr lang="en-US" sz="2000" dirty="0"/>
              <a:t>: (z. B. Chile, Kongo) </a:t>
            </a:r>
            <a:r>
              <a:rPr lang="en-US" sz="2000" dirty="0" err="1"/>
              <a:t>Umweltbelastung</a:t>
            </a:r>
            <a:r>
              <a:rPr lang="en-US" sz="2000" dirty="0"/>
              <a:t> +15 – 40 % </a:t>
            </a:r>
          </a:p>
          <a:p>
            <a:r>
              <a:rPr lang="en-US" sz="2000" dirty="0"/>
              <a:t>Aber: </a:t>
            </a:r>
          </a:p>
          <a:p>
            <a:pPr lvl="1"/>
            <a:r>
              <a:rPr lang="en-US" sz="2000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Öl</a:t>
            </a:r>
            <a:r>
              <a:rPr lang="en-US" sz="2000" dirty="0"/>
              <a:t> Kriege</a:t>
            </a:r>
          </a:p>
          <a:p>
            <a:pPr lvl="1"/>
            <a:r>
              <a:rPr lang="en-US" sz="2000" dirty="0" err="1"/>
              <a:t>Energieunabhängigkeit</a:t>
            </a:r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F577EC-9D54-654E-6B05-DC3BFDE0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1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esla Model X: See the Factory Where It's Being Built | TIME">
            <a:extLst>
              <a:ext uri="{FF2B5EF4-FFF2-40B4-BE49-F238E27FC236}">
                <a16:creationId xmlns:a16="http://schemas.microsoft.com/office/drawing/2014/main" id="{FB658AE6-E8DC-0E3A-4540-FC12E387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-1"/>
          <a:stretch/>
        </p:blipFill>
        <p:spPr bwMode="auto">
          <a:xfrm>
            <a:off x="-3047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0E953D-5B95-3517-AF4C-67631BB3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Lebenszyklus: Produktion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2418B6-03D7-A1AB-4AAE-99C518B42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+40 % CO</a:t>
            </a:r>
            <a:r>
              <a:rPr lang="de-DE" sz="2000" dirty="0"/>
              <a:t>₂</a:t>
            </a:r>
            <a:r>
              <a:rPr lang="en-US" sz="2000" dirty="0"/>
              <a:t> vs. </a:t>
            </a:r>
            <a:r>
              <a:rPr lang="en-US" sz="2000" dirty="0" err="1"/>
              <a:t>Verbrenner</a:t>
            </a:r>
            <a:r>
              <a:rPr lang="en-US" sz="2000" dirty="0"/>
              <a:t>
</a:t>
            </a:r>
            <a:r>
              <a:rPr lang="en-US" sz="2000" dirty="0" err="1"/>
              <a:t>Vorteil</a:t>
            </a:r>
            <a:r>
              <a:rPr lang="en-US" sz="2000" dirty="0"/>
              <a:t>: Weniger </a:t>
            </a:r>
            <a:r>
              <a:rPr lang="en-US" sz="2000" dirty="0" err="1"/>
              <a:t>Teile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Verbrenner</a:t>
            </a:r>
            <a:r>
              <a:rPr lang="en-US" sz="2000" dirty="0"/>
              <a:t> (</a:t>
            </a:r>
            <a:r>
              <a:rPr lang="en-US" sz="2000" dirty="0" err="1"/>
              <a:t>weniger</a:t>
            </a:r>
            <a:r>
              <a:rPr lang="en-US" sz="2000" dirty="0"/>
              <a:t> </a:t>
            </a:r>
            <a:r>
              <a:rPr lang="en-US" sz="2000" dirty="0" err="1"/>
              <a:t>Defekte</a:t>
            </a:r>
            <a:r>
              <a:rPr lang="en-US" sz="2000" dirty="0"/>
              <a:t>)</a:t>
            </a:r>
          </a:p>
          <a:p>
            <a:r>
              <a:rPr lang="en-US" sz="2000" dirty="0"/>
              <a:t>Seit 5 - 10 Jahre </a:t>
            </a:r>
            <a:r>
              <a:rPr lang="en-US" sz="2000" dirty="0" err="1"/>
              <a:t>Massenproduktion</a:t>
            </a:r>
            <a:endParaRPr lang="en-US" sz="2000" dirty="0"/>
          </a:p>
          <a:p>
            <a:r>
              <a:rPr lang="en-US" sz="2000" dirty="0" err="1"/>
              <a:t>Verbrenner</a:t>
            </a:r>
            <a:r>
              <a:rPr lang="en-US" sz="2000" dirty="0"/>
              <a:t> ca. 100 Jahren </a:t>
            </a:r>
          </a:p>
          <a:p>
            <a:endParaRPr lang="en-US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8A9B7A-8EDF-53C3-F39D-4C61B65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71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61ACE-94CC-316F-EEB5-BD0316A7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Lebenszyklus</a:t>
            </a:r>
            <a:r>
              <a:rPr lang="en-US" sz="3600" dirty="0"/>
              <a:t>: </a:t>
            </a:r>
            <a:r>
              <a:rPr lang="en-US" sz="3600" dirty="0" err="1"/>
              <a:t>Betrieb</a:t>
            </a:r>
            <a:endParaRPr lang="en-US" sz="3600" dirty="0"/>
          </a:p>
        </p:txBody>
      </p:sp>
      <p:pic>
        <p:nvPicPr>
          <p:cNvPr id="3074" name="Picture 2" descr="Bild">
            <a:extLst>
              <a:ext uri="{FF2B5EF4-FFF2-40B4-BE49-F238E27FC236}">
                <a16:creationId xmlns:a16="http://schemas.microsoft.com/office/drawing/2014/main" id="{593591C1-C2ED-2D97-A0FC-04EB9367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2165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971CE-E721-75BA-E909-0059325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 noProof="0" dirty="0"/>
              <a:t>Betrieb: CO₂ stark abhängig vom Strommix
Vorteil: Hohe Effizienz, Rekuperation</a:t>
            </a:r>
          </a:p>
          <a:p>
            <a:r>
              <a:rPr lang="de-DE" sz="1800" noProof="0" dirty="0"/>
              <a:t>Batterielebensdauer: 10 – 15 Jahre: 80 %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2E3B4F-2275-60CC-05E0-85B9E7CC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87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D1A55-39E4-7756-BEC4-1C9F8741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Lebenszyklus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Recycling</a:t>
            </a:r>
          </a:p>
        </p:txBody>
      </p:sp>
      <p:pic>
        <p:nvPicPr>
          <p:cNvPr id="4100" name="Picture 4" descr="Tesla Megapack batteries tapped for new 50 MW/100 MWh project in Australia">
            <a:extLst>
              <a:ext uri="{FF2B5EF4-FFF2-40B4-BE49-F238E27FC236}">
                <a16:creationId xmlns:a16="http://schemas.microsoft.com/office/drawing/2014/main" id="{F7A7EBD2-195B-C80F-DDA6-906761FA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3" b="3"/>
          <a:stretch/>
        </p:blipFill>
        <p:spPr bwMode="auto">
          <a:xfrm>
            <a:off x="643466" y="579155"/>
            <a:ext cx="5130797" cy="264206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w To Recycle Electric Car Batteries - TOMORROW'S WORLD TODAY®">
            <a:extLst>
              <a:ext uri="{FF2B5EF4-FFF2-40B4-BE49-F238E27FC236}">
                <a16:creationId xmlns:a16="http://schemas.microsoft.com/office/drawing/2014/main" id="{CB6005F3-11C5-3D15-287E-95AC8A37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r="2" b="4604"/>
          <a:stretch/>
        </p:blipFill>
        <p:spPr bwMode="auto">
          <a:xfrm>
            <a:off x="671966" y="3543301"/>
            <a:ext cx="5102297" cy="264206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A4805F-E274-8F7C-244C-861C23C0B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99 % der Batterie </a:t>
            </a:r>
            <a:r>
              <a:rPr lang="en-US" sz="2400" dirty="0" err="1"/>
              <a:t>wiederverwertbar</a:t>
            </a:r>
            <a:endParaRPr lang="en-US" sz="2400" dirty="0"/>
          </a:p>
          <a:p>
            <a:r>
              <a:rPr lang="en-US" sz="2400" dirty="0"/>
              <a:t>2. Life </a:t>
            </a:r>
            <a:r>
              <a:rPr lang="en-US" sz="2400" dirty="0" err="1"/>
              <a:t>Nutzung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Stationärerspeicher</a:t>
            </a:r>
            <a:endParaRPr lang="en-US" sz="2400" dirty="0"/>
          </a:p>
          <a:p>
            <a:r>
              <a:rPr lang="en-US" sz="2400" dirty="0" err="1"/>
              <a:t>Zykluswirtschaft</a:t>
            </a:r>
            <a:r>
              <a:rPr lang="en-US" sz="2400" dirty="0"/>
              <a:t> in der Zukunft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117A6-900A-7F6A-CD6C-991564DC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836C-5BE3-5547-BFCE-466ABFAD7F6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65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Breitbild</PresentationFormat>
  <Paragraphs>195</Paragraphs>
  <Slides>25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Graphik</vt:lpstr>
      <vt:lpstr>ui-sans-serif</vt:lpstr>
      <vt:lpstr>Office</vt:lpstr>
      <vt:lpstr>Elektroautos als nachhaltige Alternative?</vt:lpstr>
      <vt:lpstr>Inhaltsverzeichnis</vt:lpstr>
      <vt:lpstr>1. Einleitung: Hintergrund</vt:lpstr>
      <vt:lpstr>2. Fragestellung &amp; Methode</vt:lpstr>
      <vt:lpstr>Was ist ein Lebenszyklus?</vt:lpstr>
      <vt:lpstr>Lebenszyklus: Rohstoff-Abbau</vt:lpstr>
      <vt:lpstr>Lebenszyklus: Produktion</vt:lpstr>
      <vt:lpstr>Lebenszyklus: Betrieb</vt:lpstr>
      <vt:lpstr>Lebenszyklus: Recycling</vt:lpstr>
      <vt:lpstr>4.1 CO₂ Bilanz</vt:lpstr>
      <vt:lpstr>4.2 Vergleich: verschiedener Antriebe: CO₂ Bilanz</vt:lpstr>
      <vt:lpstr>4.3 Vergleich: verschiedener Antriebe: Effizienz</vt:lpstr>
      <vt:lpstr>5. Herausforderungen</vt:lpstr>
      <vt:lpstr>6. Fazit &amp; Zukunft</vt:lpstr>
      <vt:lpstr>Fragen?</vt:lpstr>
      <vt:lpstr>PowerPoint-Präsentation</vt:lpstr>
      <vt:lpstr>PowerPoint-Präsentation</vt:lpstr>
      <vt:lpstr>Wasserstoff</vt:lpstr>
      <vt:lpstr>PowerPoint-Präsentation</vt:lpstr>
      <vt:lpstr>PowerPoint-Präsentation</vt:lpstr>
      <vt:lpstr>PowerPoint-Präsentation</vt:lpstr>
      <vt:lpstr>Batterie Brände</vt:lpstr>
      <vt:lpstr>Abhängigkeit E-Auto auf Langstrecke:</vt:lpstr>
      <vt:lpstr>Abhängigkeit E-Auto auf Langstrecke:</vt:lpstr>
      <vt:lpstr>Quelle Bilder: 25.05.2025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Elektroautos als nachhaltige Alternative?</dc:title>
  <dc:creator>Marc von Gehlen</dc:creator>
  <cp:lastModifiedBy>Marc von Gehlen</cp:lastModifiedBy>
  <cp:revision>2</cp:revision>
  <dcterms:created xsi:type="dcterms:W3CDTF">2025-04-09T12:48:47Z</dcterms:created>
  <dcterms:modified xsi:type="dcterms:W3CDTF">2025-05-25T10:14:35Z</dcterms:modified>
</cp:coreProperties>
</file>