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281" r:id="rId2"/>
    <p:sldId id="282" r:id="rId3"/>
    <p:sldId id="283" r:id="rId4"/>
    <p:sldId id="256" r:id="rId5"/>
    <p:sldId id="257" r:id="rId6"/>
    <p:sldId id="258" r:id="rId7"/>
    <p:sldId id="273" r:id="rId8"/>
    <p:sldId id="260" r:id="rId9"/>
    <p:sldId id="274" r:id="rId10"/>
    <p:sldId id="275" r:id="rId11"/>
    <p:sldId id="272" r:id="rId12"/>
    <p:sldId id="262" r:id="rId13"/>
    <p:sldId id="277" r:id="rId14"/>
    <p:sldId id="278" r:id="rId15"/>
    <p:sldId id="265" r:id="rId16"/>
    <p:sldId id="280" r:id="rId17"/>
    <p:sldId id="279" r:id="rId18"/>
    <p:sldId id="269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>
        <p:guide orient="horz" pos="2160"/>
        <p:guide pos="3840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von Gehlen" userId="ee9d88c3e5fd69be" providerId="LiveId" clId="{FC899148-CF48-E04E-BD2A-A33F46D5049F}"/>
    <pc:docChg chg="undo custSel addSld delSld modSld sldOrd">
      <pc:chgData name="Marc von Gehlen" userId="ee9d88c3e5fd69be" providerId="LiveId" clId="{FC899148-CF48-E04E-BD2A-A33F46D5049F}" dt="2024-11-13T09:01:33.881" v="2046" actId="27636"/>
      <pc:docMkLst>
        <pc:docMk/>
      </pc:docMkLst>
      <pc:sldChg chg="modSp">
        <pc:chgData name="Marc von Gehlen" userId="ee9d88c3e5fd69be" providerId="LiveId" clId="{FC899148-CF48-E04E-BD2A-A33F46D5049F}" dt="2024-11-12T16:26:26.390" v="24" actId="20577"/>
        <pc:sldMkLst>
          <pc:docMk/>
          <pc:sldMk cId="747073733" sldId="256"/>
        </pc:sldMkLst>
        <pc:spChg chg="mod">
          <ac:chgData name="Marc von Gehlen" userId="ee9d88c3e5fd69be" providerId="LiveId" clId="{FC899148-CF48-E04E-BD2A-A33F46D5049F}" dt="2024-11-12T16:26:26.390" v="24" actId="20577"/>
          <ac:spMkLst>
            <pc:docMk/>
            <pc:sldMk cId="747073733" sldId="256"/>
            <ac:spMk id="3" creationId="{832BD32E-C85D-4430-B127-2F8E91D814A7}"/>
          </ac:spMkLst>
        </pc:spChg>
      </pc:sldChg>
      <pc:sldChg chg="addSp delSp modSp mod setBg">
        <pc:chgData name="Marc von Gehlen" userId="ee9d88c3e5fd69be" providerId="LiveId" clId="{FC899148-CF48-E04E-BD2A-A33F46D5049F}" dt="2024-11-13T09:01:33.881" v="2046" actId="27636"/>
        <pc:sldMkLst>
          <pc:docMk/>
          <pc:sldMk cId="368519413" sldId="257"/>
        </pc:sldMkLst>
        <pc:spChg chg="mod">
          <ac:chgData name="Marc von Gehlen" userId="ee9d88c3e5fd69be" providerId="LiveId" clId="{FC899148-CF48-E04E-BD2A-A33F46D5049F}" dt="2024-11-12T16:59:31.642" v="1178" actId="26606"/>
          <ac:spMkLst>
            <pc:docMk/>
            <pc:sldMk cId="368519413" sldId="257"/>
            <ac:spMk id="2" creationId="{28DE1FF1-B49D-4F26-8CC6-38A6B2D4A5E6}"/>
          </ac:spMkLst>
        </pc:spChg>
        <pc:spChg chg="add del mod">
          <ac:chgData name="Marc von Gehlen" userId="ee9d88c3e5fd69be" providerId="LiveId" clId="{FC899148-CF48-E04E-BD2A-A33F46D5049F}" dt="2024-11-13T09:01:33.881" v="2046" actId="27636"/>
          <ac:spMkLst>
            <pc:docMk/>
            <pc:sldMk cId="368519413" sldId="257"/>
            <ac:spMk id="3" creationId="{C55AFB32-09D2-44E1-A3D7-07C041766668}"/>
          </ac:spMkLst>
        </pc:spChg>
        <pc:spChg chg="add del">
          <ac:chgData name="Marc von Gehlen" userId="ee9d88c3e5fd69be" providerId="LiveId" clId="{FC899148-CF48-E04E-BD2A-A33F46D5049F}" dt="2024-11-12T16:59:31.642" v="1178" actId="26606"/>
          <ac:spMkLst>
            <pc:docMk/>
            <pc:sldMk cId="368519413" sldId="257"/>
            <ac:spMk id="8" creationId="{0249BF42-D05C-4553-9417-7B8695759291}"/>
          </ac:spMkLst>
        </pc:spChg>
        <pc:spChg chg="add del">
          <ac:chgData name="Marc von Gehlen" userId="ee9d88c3e5fd69be" providerId="LiveId" clId="{FC899148-CF48-E04E-BD2A-A33F46D5049F}" dt="2024-11-12T16:59:31.642" v="1178" actId="26606"/>
          <ac:spMkLst>
            <pc:docMk/>
            <pc:sldMk cId="368519413" sldId="257"/>
            <ac:spMk id="10" creationId="{93C1483F-490E-4C8A-8765-1F8AF0C67D5F}"/>
          </ac:spMkLst>
        </pc:spChg>
        <pc:spChg chg="add del">
          <ac:chgData name="Marc von Gehlen" userId="ee9d88c3e5fd69be" providerId="LiveId" clId="{FC899148-CF48-E04E-BD2A-A33F46D5049F}" dt="2024-11-12T16:59:31.642" v="1178" actId="26606"/>
          <ac:spMkLst>
            <pc:docMk/>
            <pc:sldMk cId="368519413" sldId="257"/>
            <ac:spMk id="12" creationId="{33801627-6861-4EA9-BE98-E0CE33A894D9}"/>
          </ac:spMkLst>
        </pc:spChg>
        <pc:spChg chg="add del">
          <ac:chgData name="Marc von Gehlen" userId="ee9d88c3e5fd69be" providerId="LiveId" clId="{FC899148-CF48-E04E-BD2A-A33F46D5049F}" dt="2024-11-12T16:59:28.843" v="1176" actId="26606"/>
          <ac:spMkLst>
            <pc:docMk/>
            <pc:sldMk cId="368519413" sldId="257"/>
            <ac:spMk id="17" creationId="{A6F05DDE-5F2C-44F5-BACC-DED4737B11B8}"/>
          </ac:spMkLst>
        </pc:spChg>
        <pc:spChg chg="add del">
          <ac:chgData name="Marc von Gehlen" userId="ee9d88c3e5fd69be" providerId="LiveId" clId="{FC899148-CF48-E04E-BD2A-A33F46D5049F}" dt="2024-11-12T16:59:28.843" v="1176" actId="26606"/>
          <ac:spMkLst>
            <pc:docMk/>
            <pc:sldMk cId="368519413" sldId="257"/>
            <ac:spMk id="19" creationId="{7EFFE664-A3F2-4977-A6E3-C38CF57A1630}"/>
          </ac:spMkLst>
        </pc:spChg>
        <pc:spChg chg="add del">
          <ac:chgData name="Marc von Gehlen" userId="ee9d88c3e5fd69be" providerId="LiveId" clId="{FC899148-CF48-E04E-BD2A-A33F46D5049F}" dt="2024-11-12T16:59:28.843" v="1176" actId="26606"/>
          <ac:spMkLst>
            <pc:docMk/>
            <pc:sldMk cId="368519413" sldId="257"/>
            <ac:spMk id="21" creationId="{C85C471A-7EB8-45A1-901F-B4BBC499F1ED}"/>
          </ac:spMkLst>
        </pc:spChg>
        <pc:spChg chg="add del">
          <ac:chgData name="Marc von Gehlen" userId="ee9d88c3e5fd69be" providerId="LiveId" clId="{FC899148-CF48-E04E-BD2A-A33F46D5049F}" dt="2024-11-12T16:59:31.642" v="1178" actId="26606"/>
          <ac:spMkLst>
            <pc:docMk/>
            <pc:sldMk cId="368519413" sldId="257"/>
            <ac:spMk id="23" creationId="{A6F05DDE-5F2C-44F5-BACC-DED4737B11B8}"/>
          </ac:spMkLst>
        </pc:spChg>
        <pc:spChg chg="add del">
          <ac:chgData name="Marc von Gehlen" userId="ee9d88c3e5fd69be" providerId="LiveId" clId="{FC899148-CF48-E04E-BD2A-A33F46D5049F}" dt="2024-11-12T16:59:31.642" v="1178" actId="26606"/>
          <ac:spMkLst>
            <pc:docMk/>
            <pc:sldMk cId="368519413" sldId="257"/>
            <ac:spMk id="24" creationId="{CA3FC43A-F2E5-409E-8C82-7DC3B69EA268}"/>
          </ac:spMkLst>
        </pc:spChg>
        <pc:spChg chg="add del">
          <ac:chgData name="Marc von Gehlen" userId="ee9d88c3e5fd69be" providerId="LiveId" clId="{FC899148-CF48-E04E-BD2A-A33F46D5049F}" dt="2024-11-12T16:59:31.642" v="1178" actId="26606"/>
          <ac:spMkLst>
            <pc:docMk/>
            <pc:sldMk cId="368519413" sldId="257"/>
            <ac:spMk id="25" creationId="{1EEBFF7B-A218-4767-9A82-7ADFE8C9390D}"/>
          </ac:spMkLst>
        </pc:spChg>
      </pc:sldChg>
      <pc:sldChg chg="addSp delSp modSp mod setBg">
        <pc:chgData name="Marc von Gehlen" userId="ee9d88c3e5fd69be" providerId="LiveId" clId="{FC899148-CF48-E04E-BD2A-A33F46D5049F}" dt="2024-11-13T08:29:24.240" v="2038" actId="20577"/>
        <pc:sldMkLst>
          <pc:docMk/>
          <pc:sldMk cId="4128514254" sldId="258"/>
        </pc:sldMkLst>
        <pc:spChg chg="mod">
          <ac:chgData name="Marc von Gehlen" userId="ee9d88c3e5fd69be" providerId="LiveId" clId="{FC899148-CF48-E04E-BD2A-A33F46D5049F}" dt="2024-11-12T17:00:24.698" v="1205" actId="26606"/>
          <ac:spMkLst>
            <pc:docMk/>
            <pc:sldMk cId="4128514254" sldId="258"/>
            <ac:spMk id="2" creationId="{6B108735-E121-4131-83F5-6F3C90C2EB94}"/>
          </ac:spMkLst>
        </pc:spChg>
        <pc:spChg chg="mod">
          <ac:chgData name="Marc von Gehlen" userId="ee9d88c3e5fd69be" providerId="LiveId" clId="{FC899148-CF48-E04E-BD2A-A33F46D5049F}" dt="2024-11-13T08:29:24.240" v="2038" actId="20577"/>
          <ac:spMkLst>
            <pc:docMk/>
            <pc:sldMk cId="4128514254" sldId="258"/>
            <ac:spMk id="3" creationId="{198ADC44-BA16-4AC8-8049-67A35D70484F}"/>
          </ac:spMkLst>
        </pc:spChg>
        <pc:picChg chg="add del">
          <ac:chgData name="Marc von Gehlen" userId="ee9d88c3e5fd69be" providerId="LiveId" clId="{FC899148-CF48-E04E-BD2A-A33F46D5049F}" dt="2024-11-12T16:59:13.964" v="1173" actId="26606"/>
          <ac:picMkLst>
            <pc:docMk/>
            <pc:sldMk cId="4128514254" sldId="258"/>
            <ac:picMk id="5" creationId="{6DC12F28-5BC7-F3A9-AAAF-B69AD0DC14EC}"/>
          </ac:picMkLst>
        </pc:picChg>
        <pc:picChg chg="add del">
          <ac:chgData name="Marc von Gehlen" userId="ee9d88c3e5fd69be" providerId="LiveId" clId="{FC899148-CF48-E04E-BD2A-A33F46D5049F}" dt="2024-11-12T17:00:24.429" v="1202" actId="26606"/>
          <ac:picMkLst>
            <pc:docMk/>
            <pc:sldMk cId="4128514254" sldId="258"/>
            <ac:picMk id="6" creationId="{8AD764E8-EADE-4863-FDCB-7046BC1D665E}"/>
          </ac:picMkLst>
        </pc:picChg>
        <pc:picChg chg="add del">
          <ac:chgData name="Marc von Gehlen" userId="ee9d88c3e5fd69be" providerId="LiveId" clId="{FC899148-CF48-E04E-BD2A-A33F46D5049F}" dt="2024-11-12T16:59:31.977" v="1179" actId="26606"/>
          <ac:picMkLst>
            <pc:docMk/>
            <pc:sldMk cId="4128514254" sldId="258"/>
            <ac:picMk id="7" creationId="{1280563A-12D4-5BB3-798A-C7BD5E8A6CD2}"/>
          </ac:picMkLst>
        </pc:picChg>
        <pc:picChg chg="add del">
          <ac:chgData name="Marc von Gehlen" userId="ee9d88c3e5fd69be" providerId="LiveId" clId="{FC899148-CF48-E04E-BD2A-A33F46D5049F}" dt="2024-11-12T17:00:24.678" v="1204" actId="26606"/>
          <ac:picMkLst>
            <pc:docMk/>
            <pc:sldMk cId="4128514254" sldId="258"/>
            <ac:picMk id="8" creationId="{B23D976C-83EB-6565-330E-07D1E5378D5F}"/>
          </ac:picMkLst>
        </pc:picChg>
        <pc:picChg chg="add">
          <ac:chgData name="Marc von Gehlen" userId="ee9d88c3e5fd69be" providerId="LiveId" clId="{FC899148-CF48-E04E-BD2A-A33F46D5049F}" dt="2024-11-12T17:00:24.698" v="1205" actId="26606"/>
          <ac:picMkLst>
            <pc:docMk/>
            <pc:sldMk cId="4128514254" sldId="258"/>
            <ac:picMk id="10" creationId="{8AD764E8-EADE-4863-FDCB-7046BC1D665E}"/>
          </ac:picMkLst>
        </pc:picChg>
      </pc:sldChg>
      <pc:sldChg chg="del">
        <pc:chgData name="Marc von Gehlen" userId="ee9d88c3e5fd69be" providerId="LiveId" clId="{FC899148-CF48-E04E-BD2A-A33F46D5049F}" dt="2024-11-12T16:29:14.700" v="283" actId="2696"/>
        <pc:sldMkLst>
          <pc:docMk/>
          <pc:sldMk cId="951699450" sldId="259"/>
        </pc:sldMkLst>
      </pc:sldChg>
      <pc:sldChg chg="addSp delSp modSp add del mod setBg">
        <pc:chgData name="Marc von Gehlen" userId="ee9d88c3e5fd69be" providerId="LiveId" clId="{FC899148-CF48-E04E-BD2A-A33F46D5049F}" dt="2024-11-13T08:57:40.351" v="2040" actId="22"/>
        <pc:sldMkLst>
          <pc:docMk/>
          <pc:sldMk cId="2603186106" sldId="260"/>
        </pc:sldMkLst>
        <pc:spChg chg="mod">
          <ac:chgData name="Marc von Gehlen" userId="ee9d88c3e5fd69be" providerId="LiveId" clId="{FC899148-CF48-E04E-BD2A-A33F46D5049F}" dt="2024-11-12T16:57:23.296" v="1076" actId="26606"/>
          <ac:spMkLst>
            <pc:docMk/>
            <pc:sldMk cId="2603186106" sldId="260"/>
            <ac:spMk id="2" creationId="{14AD7F70-499A-4148-9FCB-DB6D7606D400}"/>
          </ac:spMkLst>
        </pc:spChg>
        <pc:spChg chg="add del">
          <ac:chgData name="Marc von Gehlen" userId="ee9d88c3e5fd69be" providerId="LiveId" clId="{FC899148-CF48-E04E-BD2A-A33F46D5049F}" dt="2024-11-12T16:56:38.273" v="1069" actId="22"/>
          <ac:spMkLst>
            <pc:docMk/>
            <pc:sldMk cId="2603186106" sldId="260"/>
            <ac:spMk id="5" creationId="{509C9765-8E39-82EE-3017-B4A4532D6008}"/>
          </ac:spMkLst>
        </pc:spChg>
        <pc:spChg chg="add del">
          <ac:chgData name="Marc von Gehlen" userId="ee9d88c3e5fd69be" providerId="LiveId" clId="{FC899148-CF48-E04E-BD2A-A33F46D5049F}" dt="2024-11-12T16:56:46.113" v="1071" actId="22"/>
          <ac:spMkLst>
            <pc:docMk/>
            <pc:sldMk cId="2603186106" sldId="260"/>
            <ac:spMk id="7" creationId="{0B624104-622C-4863-B23D-81F435F78880}"/>
          </ac:spMkLst>
        </pc:spChg>
        <pc:spChg chg="add del mod">
          <ac:chgData name="Marc von Gehlen" userId="ee9d88c3e5fd69be" providerId="LiveId" clId="{FC899148-CF48-E04E-BD2A-A33F46D5049F}" dt="2024-11-12T16:57:20.145" v="1075" actId="478"/>
          <ac:spMkLst>
            <pc:docMk/>
            <pc:sldMk cId="2603186106" sldId="260"/>
            <ac:spMk id="12" creationId="{8A1C8BCA-55C4-3208-02A1-EFD01D2FBE41}"/>
          </ac:spMkLst>
        </pc:spChg>
        <pc:spChg chg="add">
          <ac:chgData name="Marc von Gehlen" userId="ee9d88c3e5fd69be" providerId="LiveId" clId="{FC899148-CF48-E04E-BD2A-A33F46D5049F}" dt="2024-11-12T16:57:23.296" v="1076" actId="26606"/>
          <ac:spMkLst>
            <pc:docMk/>
            <pc:sldMk cId="2603186106" sldId="260"/>
            <ac:spMk id="15" creationId="{5D5E0904-721C-4D68-9EB8-1C9752E329A7}"/>
          </ac:spMkLst>
        </pc:spChg>
        <pc:spChg chg="add">
          <ac:chgData name="Marc von Gehlen" userId="ee9d88c3e5fd69be" providerId="LiveId" clId="{FC899148-CF48-E04E-BD2A-A33F46D5049F}" dt="2024-11-12T16:57:23.296" v="1076" actId="26606"/>
          <ac:spMkLst>
            <pc:docMk/>
            <pc:sldMk cId="2603186106" sldId="260"/>
            <ac:spMk id="17" creationId="{B298ECBA-3258-45DF-8FD4-7581736BCCBC}"/>
          </ac:spMkLst>
        </pc:spChg>
        <pc:spChg chg="add">
          <ac:chgData name="Marc von Gehlen" userId="ee9d88c3e5fd69be" providerId="LiveId" clId="{FC899148-CF48-E04E-BD2A-A33F46D5049F}" dt="2024-11-12T16:57:23.296" v="1076" actId="26606"/>
          <ac:spMkLst>
            <pc:docMk/>
            <pc:sldMk cId="2603186106" sldId="260"/>
            <ac:spMk id="19" creationId="{B62BF453-BD82-4B90-9FE7-51703133806E}"/>
          </ac:spMkLst>
        </pc:spChg>
        <pc:spChg chg="add">
          <ac:chgData name="Marc von Gehlen" userId="ee9d88c3e5fd69be" providerId="LiveId" clId="{FC899148-CF48-E04E-BD2A-A33F46D5049F}" dt="2024-11-12T16:57:23.296" v="1076" actId="26606"/>
          <ac:spMkLst>
            <pc:docMk/>
            <pc:sldMk cId="2603186106" sldId="260"/>
            <ac:spMk id="21" creationId="{072366D3-9B5C-42E1-9906-77FF6BB55EAB}"/>
          </ac:spMkLst>
        </pc:spChg>
        <pc:spChg chg="add">
          <ac:chgData name="Marc von Gehlen" userId="ee9d88c3e5fd69be" providerId="LiveId" clId="{FC899148-CF48-E04E-BD2A-A33F46D5049F}" dt="2024-11-12T16:57:23.296" v="1076" actId="26606"/>
          <ac:spMkLst>
            <pc:docMk/>
            <pc:sldMk cId="2603186106" sldId="260"/>
            <ac:spMk id="23" creationId="{121F5E60-4E89-4B16-A245-12BD9935998D}"/>
          </ac:spMkLst>
        </pc:spChg>
        <pc:picChg chg="del">
          <ac:chgData name="Marc von Gehlen" userId="ee9d88c3e5fd69be" providerId="LiveId" clId="{FC899148-CF48-E04E-BD2A-A33F46D5049F}" dt="2024-11-12T16:57:13.631" v="1074" actId="478"/>
          <ac:picMkLst>
            <pc:docMk/>
            <pc:sldMk cId="2603186106" sldId="260"/>
            <ac:picMk id="4" creationId="{73675651-1DE8-4E2F-9E9F-613602699B97}"/>
          </ac:picMkLst>
        </pc:picChg>
        <pc:picChg chg="add mod">
          <ac:chgData name="Marc von Gehlen" userId="ee9d88c3e5fd69be" providerId="LiveId" clId="{FC899148-CF48-E04E-BD2A-A33F46D5049F}" dt="2024-11-12T16:57:23.296" v="1076" actId="26606"/>
          <ac:picMkLst>
            <pc:docMk/>
            <pc:sldMk cId="2603186106" sldId="260"/>
            <ac:picMk id="10" creationId="{DD5BC465-0456-9ECA-3BEE-D5909976998D}"/>
          </ac:picMkLst>
        </pc:picChg>
      </pc:sldChg>
      <pc:sldChg chg="addSp delSp modSp del">
        <pc:chgData name="Marc von Gehlen" userId="ee9d88c3e5fd69be" providerId="LiveId" clId="{FC899148-CF48-E04E-BD2A-A33F46D5049F}" dt="2024-11-12T16:38:30.954" v="982" actId="2696"/>
        <pc:sldMkLst>
          <pc:docMk/>
          <pc:sldMk cId="3636933476" sldId="261"/>
        </pc:sldMkLst>
        <pc:spChg chg="add del mod">
          <ac:chgData name="Marc von Gehlen" userId="ee9d88c3e5fd69be" providerId="LiveId" clId="{FC899148-CF48-E04E-BD2A-A33F46D5049F}" dt="2024-11-12T16:36:43.605" v="949" actId="478"/>
          <ac:spMkLst>
            <pc:docMk/>
            <pc:sldMk cId="3636933476" sldId="261"/>
            <ac:spMk id="6" creationId="{002A9EA7-DDDE-C31D-E166-168DAED1E9B2}"/>
          </ac:spMkLst>
        </pc:spChg>
        <pc:picChg chg="del">
          <ac:chgData name="Marc von Gehlen" userId="ee9d88c3e5fd69be" providerId="LiveId" clId="{FC899148-CF48-E04E-BD2A-A33F46D5049F}" dt="2024-11-12T16:36:40.145" v="948" actId="478"/>
          <ac:picMkLst>
            <pc:docMk/>
            <pc:sldMk cId="3636933476" sldId="261"/>
            <ac:picMk id="8" creationId="{63F42B3D-19C5-45D2-A759-52ADE74988A1}"/>
          </ac:picMkLst>
        </pc:picChg>
        <pc:picChg chg="add del mod">
          <ac:chgData name="Marc von Gehlen" userId="ee9d88c3e5fd69be" providerId="LiveId" clId="{FC899148-CF48-E04E-BD2A-A33F46D5049F}" dt="2024-11-12T16:38:11.643" v="979" actId="21"/>
          <ac:picMkLst>
            <pc:docMk/>
            <pc:sldMk cId="3636933476" sldId="261"/>
            <ac:picMk id="10" creationId="{0980B270-D9CC-BDF4-7CAA-E2EAD28157A7}"/>
          </ac:picMkLst>
        </pc:picChg>
        <pc:picChg chg="del">
          <ac:chgData name="Marc von Gehlen" userId="ee9d88c3e5fd69be" providerId="LiveId" clId="{FC899148-CF48-E04E-BD2A-A33F46D5049F}" dt="2024-11-12T16:36:37.172" v="947" actId="478"/>
          <ac:picMkLst>
            <pc:docMk/>
            <pc:sldMk cId="3636933476" sldId="261"/>
            <ac:picMk id="1026" creationId="{B11723E0-1F6F-4FD6-BE36-45819B38E860}"/>
          </ac:picMkLst>
        </pc:picChg>
        <pc:picChg chg="del">
          <ac:chgData name="Marc von Gehlen" userId="ee9d88c3e5fd69be" providerId="LiveId" clId="{FC899148-CF48-E04E-BD2A-A33F46D5049F}" dt="2024-11-12T16:36:35.343" v="946" actId="478"/>
          <ac:picMkLst>
            <pc:docMk/>
            <pc:sldMk cId="3636933476" sldId="261"/>
            <ac:picMk id="1028" creationId="{19BA9311-6C02-43F7-97A2-0E2D825A8B64}"/>
          </ac:picMkLst>
        </pc:picChg>
      </pc:sldChg>
      <pc:sldChg chg="ord">
        <pc:chgData name="Marc von Gehlen" userId="ee9d88c3e5fd69be" providerId="LiveId" clId="{FC899148-CF48-E04E-BD2A-A33F46D5049F}" dt="2024-11-12T16:55:06.765" v="1067" actId="1076"/>
        <pc:sldMkLst>
          <pc:docMk/>
          <pc:sldMk cId="62238785" sldId="262"/>
        </pc:sldMkLst>
      </pc:sldChg>
      <pc:sldChg chg="addSp delSp modSp mod setBg delAnim">
        <pc:chgData name="Marc von Gehlen" userId="ee9d88c3e5fd69be" providerId="LiveId" clId="{FC899148-CF48-E04E-BD2A-A33F46D5049F}" dt="2024-11-12T17:07:05.616" v="1618" actId="20577"/>
        <pc:sldMkLst>
          <pc:docMk/>
          <pc:sldMk cId="1977629167" sldId="265"/>
        </pc:sldMkLst>
        <pc:spChg chg="mod">
          <ac:chgData name="Marc von Gehlen" userId="ee9d88c3e5fd69be" providerId="LiveId" clId="{FC899148-CF48-E04E-BD2A-A33F46D5049F}" dt="2024-11-12T17:07:05.616" v="1618" actId="20577"/>
          <ac:spMkLst>
            <pc:docMk/>
            <pc:sldMk cId="1977629167" sldId="265"/>
            <ac:spMk id="2" creationId="{4DA4F5EC-40A1-4A14-B8AF-A0504A30F9F5}"/>
          </ac:spMkLst>
        </pc:spChg>
        <pc:spChg chg="add del">
          <ac:chgData name="Marc von Gehlen" userId="ee9d88c3e5fd69be" providerId="LiveId" clId="{FC899148-CF48-E04E-BD2A-A33F46D5049F}" dt="2024-11-12T16:40:32.503" v="988" actId="26606"/>
          <ac:spMkLst>
            <pc:docMk/>
            <pc:sldMk cId="1977629167" sldId="265"/>
            <ac:spMk id="8" creationId="{5D5E0904-721C-4D68-9EB8-1C9752E329A7}"/>
          </ac:spMkLst>
        </pc:spChg>
        <pc:spChg chg="add del">
          <ac:chgData name="Marc von Gehlen" userId="ee9d88c3e5fd69be" providerId="LiveId" clId="{FC899148-CF48-E04E-BD2A-A33F46D5049F}" dt="2024-11-12T16:40:09.280" v="985" actId="26606"/>
          <ac:spMkLst>
            <pc:docMk/>
            <pc:sldMk cId="1977629167" sldId="265"/>
            <ac:spMk id="11" creationId="{323D50B8-1D27-420D-BA4A-249914120C5D}"/>
          </ac:spMkLst>
        </pc:spChg>
        <pc:spChg chg="add del">
          <ac:chgData name="Marc von Gehlen" userId="ee9d88c3e5fd69be" providerId="LiveId" clId="{FC899148-CF48-E04E-BD2A-A33F46D5049F}" dt="2024-11-12T16:40:32.503" v="988" actId="26606"/>
          <ac:spMkLst>
            <pc:docMk/>
            <pc:sldMk cId="1977629167" sldId="265"/>
            <ac:spMk id="13" creationId="{7466C88B-B170-4C69-85D3-FD6AD975F9A0}"/>
          </ac:spMkLst>
        </pc:spChg>
        <pc:spChg chg="add del">
          <ac:chgData name="Marc von Gehlen" userId="ee9d88c3e5fd69be" providerId="LiveId" clId="{FC899148-CF48-E04E-BD2A-A33F46D5049F}" dt="2024-11-12T16:40:32.503" v="988" actId="26606"/>
          <ac:spMkLst>
            <pc:docMk/>
            <pc:sldMk cId="1977629167" sldId="265"/>
            <ac:spMk id="15" creationId="{080FE256-DF37-4639-8CB7-2E2F1897AD0F}"/>
          </ac:spMkLst>
        </pc:spChg>
        <pc:spChg chg="add del">
          <ac:chgData name="Marc von Gehlen" userId="ee9d88c3e5fd69be" providerId="LiveId" clId="{FC899148-CF48-E04E-BD2A-A33F46D5049F}" dt="2024-11-12T16:40:32.503" v="988" actId="26606"/>
          <ac:spMkLst>
            <pc:docMk/>
            <pc:sldMk cId="1977629167" sldId="265"/>
            <ac:spMk id="17" creationId="{FDD1039A-772C-4213-A092-0D8A9EF4ACAB}"/>
          </ac:spMkLst>
        </pc:spChg>
        <pc:spChg chg="add del">
          <ac:chgData name="Marc von Gehlen" userId="ee9d88c3e5fd69be" providerId="LiveId" clId="{FC899148-CF48-E04E-BD2A-A33F46D5049F}" dt="2024-11-12T16:40:32.503" v="988" actId="26606"/>
          <ac:spMkLst>
            <pc:docMk/>
            <pc:sldMk cId="1977629167" sldId="265"/>
            <ac:spMk id="19" creationId="{0B39728D-66CA-4175-956D-FE26F3225678}"/>
          </ac:spMkLst>
        </pc:spChg>
        <pc:spChg chg="add">
          <ac:chgData name="Marc von Gehlen" userId="ee9d88c3e5fd69be" providerId="LiveId" clId="{FC899148-CF48-E04E-BD2A-A33F46D5049F}" dt="2024-11-12T16:40:32.503" v="988" actId="26606"/>
          <ac:spMkLst>
            <pc:docMk/>
            <pc:sldMk cId="1977629167" sldId="265"/>
            <ac:spMk id="24" creationId="{5D5E0904-721C-4D68-9EB8-1C9752E329A7}"/>
          </ac:spMkLst>
        </pc:spChg>
        <pc:spChg chg="add">
          <ac:chgData name="Marc von Gehlen" userId="ee9d88c3e5fd69be" providerId="LiveId" clId="{FC899148-CF48-E04E-BD2A-A33F46D5049F}" dt="2024-11-12T16:40:32.503" v="988" actId="26606"/>
          <ac:spMkLst>
            <pc:docMk/>
            <pc:sldMk cId="1977629167" sldId="265"/>
            <ac:spMk id="26" creationId="{E2C05438-8975-4783-BCC7-9A4F0BD17978}"/>
          </ac:spMkLst>
        </pc:spChg>
        <pc:spChg chg="add">
          <ac:chgData name="Marc von Gehlen" userId="ee9d88c3e5fd69be" providerId="LiveId" clId="{FC899148-CF48-E04E-BD2A-A33F46D5049F}" dt="2024-11-12T16:40:32.503" v="988" actId="26606"/>
          <ac:spMkLst>
            <pc:docMk/>
            <pc:sldMk cId="1977629167" sldId="265"/>
            <ac:spMk id="28" creationId="{DF0ACCC9-A5C0-44FC-9472-E3E4BF4B41A7}"/>
          </ac:spMkLst>
        </pc:spChg>
        <pc:spChg chg="add">
          <ac:chgData name="Marc von Gehlen" userId="ee9d88c3e5fd69be" providerId="LiveId" clId="{FC899148-CF48-E04E-BD2A-A33F46D5049F}" dt="2024-11-12T16:40:32.503" v="988" actId="26606"/>
          <ac:spMkLst>
            <pc:docMk/>
            <pc:sldMk cId="1977629167" sldId="265"/>
            <ac:spMk id="30" creationId="{E8B8E8AE-1882-46F3-94E7-A2A39149475C}"/>
          </ac:spMkLst>
        </pc:spChg>
        <pc:spChg chg="add">
          <ac:chgData name="Marc von Gehlen" userId="ee9d88c3e5fd69be" providerId="LiveId" clId="{FC899148-CF48-E04E-BD2A-A33F46D5049F}" dt="2024-11-12T16:40:32.503" v="988" actId="26606"/>
          <ac:spMkLst>
            <pc:docMk/>
            <pc:sldMk cId="1977629167" sldId="265"/>
            <ac:spMk id="32" creationId="{F5AE0C4B-4D5E-48B0-929B-038F7E948410}"/>
          </ac:spMkLst>
        </pc:spChg>
        <pc:picChg chg="del mod ord">
          <ac:chgData name="Marc von Gehlen" userId="ee9d88c3e5fd69be" providerId="LiveId" clId="{FC899148-CF48-E04E-BD2A-A33F46D5049F}" dt="2024-11-12T16:40:11.456" v="986" actId="478"/>
          <ac:picMkLst>
            <pc:docMk/>
            <pc:sldMk cId="1977629167" sldId="265"/>
            <ac:picMk id="5" creationId="{30075785-E5AF-4F93-AEC3-4C949B375289}"/>
          </ac:picMkLst>
        </pc:picChg>
        <pc:picChg chg="add mod">
          <ac:chgData name="Marc von Gehlen" userId="ee9d88c3e5fd69be" providerId="LiveId" clId="{FC899148-CF48-E04E-BD2A-A33F46D5049F}" dt="2024-11-12T16:40:32.503" v="988" actId="26606"/>
          <ac:picMkLst>
            <pc:docMk/>
            <pc:sldMk cId="1977629167" sldId="265"/>
            <ac:picMk id="6" creationId="{3DCD3F33-0075-5E19-2F4C-38B56CB72FAF}"/>
          </ac:picMkLst>
        </pc:picChg>
      </pc:sldChg>
      <pc:sldChg chg="del">
        <pc:chgData name="Marc von Gehlen" userId="ee9d88c3e5fd69be" providerId="LiveId" clId="{FC899148-CF48-E04E-BD2A-A33F46D5049F}" dt="2024-11-12T16:35:50.111" v="934" actId="2696"/>
        <pc:sldMkLst>
          <pc:docMk/>
          <pc:sldMk cId="992051968" sldId="266"/>
        </pc:sldMkLst>
      </pc:sldChg>
      <pc:sldChg chg="del">
        <pc:chgData name="Marc von Gehlen" userId="ee9d88c3e5fd69be" providerId="LiveId" clId="{FC899148-CF48-E04E-BD2A-A33F46D5049F}" dt="2024-11-12T16:35:55.199" v="935" actId="2696"/>
        <pc:sldMkLst>
          <pc:docMk/>
          <pc:sldMk cId="3191232787" sldId="267"/>
        </pc:sldMkLst>
      </pc:sldChg>
      <pc:sldChg chg="del">
        <pc:chgData name="Marc von Gehlen" userId="ee9d88c3e5fd69be" providerId="LiveId" clId="{FC899148-CF48-E04E-BD2A-A33F46D5049F}" dt="2024-11-12T16:36:04.867" v="936" actId="2696"/>
        <pc:sldMkLst>
          <pc:docMk/>
          <pc:sldMk cId="232112669" sldId="268"/>
        </pc:sldMkLst>
      </pc:sldChg>
      <pc:sldChg chg="addSp delSp modSp mod setBg">
        <pc:chgData name="Marc von Gehlen" userId="ee9d88c3e5fd69be" providerId="LiveId" clId="{FC899148-CF48-E04E-BD2A-A33F46D5049F}" dt="2024-11-12T17:04:54.222" v="1538" actId="26606"/>
        <pc:sldMkLst>
          <pc:docMk/>
          <pc:sldMk cId="4081544025" sldId="269"/>
        </pc:sldMkLst>
        <pc:spChg chg="mod">
          <ac:chgData name="Marc von Gehlen" userId="ee9d88c3e5fd69be" providerId="LiveId" clId="{FC899148-CF48-E04E-BD2A-A33F46D5049F}" dt="2024-11-12T17:04:54.222" v="1538" actId="26606"/>
          <ac:spMkLst>
            <pc:docMk/>
            <pc:sldMk cId="4081544025" sldId="269"/>
            <ac:spMk id="2" creationId="{AE27F5D9-432F-4818-A1DC-3C35DDF58319}"/>
          </ac:spMkLst>
        </pc:spChg>
        <pc:spChg chg="del mod">
          <ac:chgData name="Marc von Gehlen" userId="ee9d88c3e5fd69be" providerId="LiveId" clId="{FC899148-CF48-E04E-BD2A-A33F46D5049F}" dt="2024-11-12T16:36:26.554" v="945" actId="478"/>
          <ac:spMkLst>
            <pc:docMk/>
            <pc:sldMk cId="4081544025" sldId="269"/>
            <ac:spMk id="3" creationId="{368A9EDD-3FB7-4668-AD33-C87E1797F982}"/>
          </ac:spMkLst>
        </pc:spChg>
        <pc:spChg chg="add mod">
          <ac:chgData name="Marc von Gehlen" userId="ee9d88c3e5fd69be" providerId="LiveId" clId="{FC899148-CF48-E04E-BD2A-A33F46D5049F}" dt="2024-11-12T17:04:54.222" v="1538" actId="26606"/>
          <ac:spMkLst>
            <pc:docMk/>
            <pc:sldMk cId="4081544025" sldId="269"/>
            <ac:spMk id="3" creationId="{E5BE573E-FA0F-70CD-22BD-F66F68EF3678}"/>
          </ac:spMkLst>
        </pc:spChg>
        <pc:spChg chg="add del">
          <ac:chgData name="Marc von Gehlen" userId="ee9d88c3e5fd69be" providerId="LiveId" clId="{FC899148-CF48-E04E-BD2A-A33F46D5049F}" dt="2024-11-12T17:03:30.665" v="1510" actId="139"/>
          <ac:spMkLst>
            <pc:docMk/>
            <pc:sldMk cId="4081544025" sldId="269"/>
            <ac:spMk id="4" creationId="{11A3F4C4-0DBD-70A0-3362-6F3B5E29E0B3}"/>
          </ac:spMkLst>
        </pc:spChg>
        <pc:spChg chg="add del">
          <ac:chgData name="Marc von Gehlen" userId="ee9d88c3e5fd69be" providerId="LiveId" clId="{FC899148-CF48-E04E-BD2A-A33F46D5049F}" dt="2024-11-12T17:03:29.491" v="1509" actId="139"/>
          <ac:spMkLst>
            <pc:docMk/>
            <pc:sldMk cId="4081544025" sldId="269"/>
            <ac:spMk id="5" creationId="{580C7646-62AD-7F78-C32A-D0AAD7B1C298}"/>
          </ac:spMkLst>
        </pc:spChg>
        <pc:spChg chg="add del">
          <ac:chgData name="Marc von Gehlen" userId="ee9d88c3e5fd69be" providerId="LiveId" clId="{FC899148-CF48-E04E-BD2A-A33F46D5049F}" dt="2024-11-12T17:04:53.404" v="1535" actId="26606"/>
          <ac:spMkLst>
            <pc:docMk/>
            <pc:sldMk cId="4081544025" sldId="269"/>
            <ac:spMk id="8" creationId="{C758EC8D-68D1-4138-B719-BE00C78AD146}"/>
          </ac:spMkLst>
        </pc:spChg>
        <pc:spChg chg="add del">
          <ac:chgData name="Marc von Gehlen" userId="ee9d88c3e5fd69be" providerId="LiveId" clId="{FC899148-CF48-E04E-BD2A-A33F46D5049F}" dt="2024-11-12T17:04:53.404" v="1535" actId="26606"/>
          <ac:spMkLst>
            <pc:docMk/>
            <pc:sldMk cId="4081544025" sldId="269"/>
            <ac:spMk id="10" creationId="{514579E4-5B5F-42C9-B08F-A904C81B14E8}"/>
          </ac:spMkLst>
        </pc:spChg>
        <pc:spChg chg="add del">
          <ac:chgData name="Marc von Gehlen" userId="ee9d88c3e5fd69be" providerId="LiveId" clId="{FC899148-CF48-E04E-BD2A-A33F46D5049F}" dt="2024-11-12T17:04:53.404" v="1535" actId="26606"/>
          <ac:spMkLst>
            <pc:docMk/>
            <pc:sldMk cId="4081544025" sldId="269"/>
            <ac:spMk id="12" creationId="{B41BF6CF-E1B8-4EE2-9AE1-86A58DAFD753}"/>
          </ac:spMkLst>
        </pc:spChg>
        <pc:spChg chg="add">
          <ac:chgData name="Marc von Gehlen" userId="ee9d88c3e5fd69be" providerId="LiveId" clId="{FC899148-CF48-E04E-BD2A-A33F46D5049F}" dt="2024-11-12T17:04:54.222" v="1538" actId="26606"/>
          <ac:spMkLst>
            <pc:docMk/>
            <pc:sldMk cId="4081544025" sldId="269"/>
            <ac:spMk id="16" creationId="{33801627-6861-4EA9-BE98-E0CE33A894D9}"/>
          </ac:spMkLst>
        </pc:spChg>
        <pc:spChg chg="add">
          <ac:chgData name="Marc von Gehlen" userId="ee9d88c3e5fd69be" providerId="LiveId" clId="{FC899148-CF48-E04E-BD2A-A33F46D5049F}" dt="2024-11-12T17:04:54.222" v="1538" actId="26606"/>
          <ac:spMkLst>
            <pc:docMk/>
            <pc:sldMk cId="4081544025" sldId="269"/>
            <ac:spMk id="17" creationId="{93C1483F-490E-4C8A-8765-1F8AF0C67D5F}"/>
          </ac:spMkLst>
        </pc:spChg>
        <pc:spChg chg="add">
          <ac:chgData name="Marc von Gehlen" userId="ee9d88c3e5fd69be" providerId="LiveId" clId="{FC899148-CF48-E04E-BD2A-A33F46D5049F}" dt="2024-11-12T17:04:54.222" v="1538" actId="26606"/>
          <ac:spMkLst>
            <pc:docMk/>
            <pc:sldMk cId="4081544025" sldId="269"/>
            <ac:spMk id="18" creationId="{0249BF42-D05C-4553-9417-7B8695759291}"/>
          </ac:spMkLst>
        </pc:spChg>
        <pc:picChg chg="add del">
          <ac:chgData name="Marc von Gehlen" userId="ee9d88c3e5fd69be" providerId="LiveId" clId="{FC899148-CF48-E04E-BD2A-A33F46D5049F}" dt="2024-11-12T17:04:52.659" v="1533" actId="26606"/>
          <ac:picMkLst>
            <pc:docMk/>
            <pc:sldMk cId="4081544025" sldId="269"/>
            <ac:picMk id="6" creationId="{9A77D666-5C80-6DEC-DCB6-FC6B51E4A129}"/>
          </ac:picMkLst>
        </pc:picChg>
        <pc:picChg chg="add del">
          <ac:chgData name="Marc von Gehlen" userId="ee9d88c3e5fd69be" providerId="LiveId" clId="{FC899148-CF48-E04E-BD2A-A33F46D5049F}" dt="2024-11-12T17:04:54.206" v="1537" actId="26606"/>
          <ac:picMkLst>
            <pc:docMk/>
            <pc:sldMk cId="4081544025" sldId="269"/>
            <ac:picMk id="14" creationId="{289017BD-4DA2-9C48-51D9-39DB50D51676}"/>
          </ac:picMkLst>
        </pc:picChg>
      </pc:sldChg>
      <pc:sldChg chg="del">
        <pc:chgData name="Marc von Gehlen" userId="ee9d88c3e5fd69be" providerId="LiveId" clId="{FC899148-CF48-E04E-BD2A-A33F46D5049F}" dt="2024-11-12T16:35:31.400" v="933" actId="2696"/>
        <pc:sldMkLst>
          <pc:docMk/>
          <pc:sldMk cId="3020971659" sldId="270"/>
        </pc:sldMkLst>
      </pc:sldChg>
      <pc:sldChg chg="del">
        <pc:chgData name="Marc von Gehlen" userId="ee9d88c3e5fd69be" providerId="LiveId" clId="{FC899148-CF48-E04E-BD2A-A33F46D5049F}" dt="2024-11-12T16:42:32.111" v="1013" actId="2696"/>
        <pc:sldMkLst>
          <pc:docMk/>
          <pc:sldMk cId="609587863" sldId="271"/>
        </pc:sldMkLst>
      </pc:sldChg>
      <pc:sldChg chg="addSp modSp new add del mod setBg">
        <pc:chgData name="Marc von Gehlen" userId="ee9d88c3e5fd69be" providerId="LiveId" clId="{FC899148-CF48-E04E-BD2A-A33F46D5049F}" dt="2024-11-13T08:57:40.351" v="2040" actId="22"/>
        <pc:sldMkLst>
          <pc:docMk/>
          <pc:sldMk cId="228457180" sldId="273"/>
        </pc:sldMkLst>
        <pc:spChg chg="mod">
          <ac:chgData name="Marc von Gehlen" userId="ee9d88c3e5fd69be" providerId="LiveId" clId="{FC899148-CF48-E04E-BD2A-A33F46D5049F}" dt="2024-11-12T16:59:07.694" v="1171" actId="26606"/>
          <ac:spMkLst>
            <pc:docMk/>
            <pc:sldMk cId="228457180" sldId="273"/>
            <ac:spMk id="2" creationId="{CAEB088D-481B-F020-4F80-C5D7A96D893D}"/>
          </ac:spMkLst>
        </pc:spChg>
        <pc:spChg chg="mod">
          <ac:chgData name="Marc von Gehlen" userId="ee9d88c3e5fd69be" providerId="LiveId" clId="{FC899148-CF48-E04E-BD2A-A33F46D5049F}" dt="2024-11-12T16:59:07.694" v="1171" actId="26606"/>
          <ac:spMkLst>
            <pc:docMk/>
            <pc:sldMk cId="228457180" sldId="273"/>
            <ac:spMk id="3" creationId="{515147A0-7148-479F-94AC-928D4BE336C7}"/>
          </ac:spMkLst>
        </pc:spChg>
        <pc:picChg chg="add">
          <ac:chgData name="Marc von Gehlen" userId="ee9d88c3e5fd69be" providerId="LiveId" clId="{FC899148-CF48-E04E-BD2A-A33F46D5049F}" dt="2024-11-12T16:59:07.694" v="1171" actId="26606"/>
          <ac:picMkLst>
            <pc:docMk/>
            <pc:sldMk cId="228457180" sldId="273"/>
            <ac:picMk id="5" creationId="{136A70AC-F6AE-FD80-E0E5-A311B8D55CA3}"/>
          </ac:picMkLst>
        </pc:picChg>
      </pc:sldChg>
      <pc:sldChg chg="addSp modSp new mod setBg">
        <pc:chgData name="Marc von Gehlen" userId="ee9d88c3e5fd69be" providerId="LiveId" clId="{FC899148-CF48-E04E-BD2A-A33F46D5049F}" dt="2024-11-12T16:58:58.015" v="1170" actId="26606"/>
        <pc:sldMkLst>
          <pc:docMk/>
          <pc:sldMk cId="2153513861" sldId="274"/>
        </pc:sldMkLst>
        <pc:spChg chg="mod">
          <ac:chgData name="Marc von Gehlen" userId="ee9d88c3e5fd69be" providerId="LiveId" clId="{FC899148-CF48-E04E-BD2A-A33F46D5049F}" dt="2024-11-12T16:58:58.015" v="1170" actId="26606"/>
          <ac:spMkLst>
            <pc:docMk/>
            <pc:sldMk cId="2153513861" sldId="274"/>
            <ac:spMk id="2" creationId="{6A7ADB6C-F214-05F3-AB3F-A0B5479100C8}"/>
          </ac:spMkLst>
        </pc:spChg>
        <pc:spChg chg="mod">
          <ac:chgData name="Marc von Gehlen" userId="ee9d88c3e5fd69be" providerId="LiveId" clId="{FC899148-CF48-E04E-BD2A-A33F46D5049F}" dt="2024-11-12T16:58:58.015" v="1170" actId="26606"/>
          <ac:spMkLst>
            <pc:docMk/>
            <pc:sldMk cId="2153513861" sldId="274"/>
            <ac:spMk id="3" creationId="{80CCA2A1-97E1-317C-F1FC-F5E1AE5CDA1C}"/>
          </ac:spMkLst>
        </pc:spChg>
        <pc:spChg chg="add">
          <ac:chgData name="Marc von Gehlen" userId="ee9d88c3e5fd69be" providerId="LiveId" clId="{FC899148-CF48-E04E-BD2A-A33F46D5049F}" dt="2024-11-12T16:58:58.015" v="1170" actId="26606"/>
          <ac:spMkLst>
            <pc:docMk/>
            <pc:sldMk cId="2153513861" sldId="274"/>
            <ac:spMk id="8" creationId="{33801627-6861-4EA9-BE98-E0CE33A894D9}"/>
          </ac:spMkLst>
        </pc:spChg>
        <pc:spChg chg="add">
          <ac:chgData name="Marc von Gehlen" userId="ee9d88c3e5fd69be" providerId="LiveId" clId="{FC899148-CF48-E04E-BD2A-A33F46D5049F}" dt="2024-11-12T16:58:58.015" v="1170" actId="26606"/>
          <ac:spMkLst>
            <pc:docMk/>
            <pc:sldMk cId="2153513861" sldId="274"/>
            <ac:spMk id="10" creationId="{93C1483F-490E-4C8A-8765-1F8AF0C67D5F}"/>
          </ac:spMkLst>
        </pc:spChg>
        <pc:spChg chg="add">
          <ac:chgData name="Marc von Gehlen" userId="ee9d88c3e5fd69be" providerId="LiveId" clId="{FC899148-CF48-E04E-BD2A-A33F46D5049F}" dt="2024-11-12T16:58:58.015" v="1170" actId="26606"/>
          <ac:spMkLst>
            <pc:docMk/>
            <pc:sldMk cId="2153513861" sldId="274"/>
            <ac:spMk id="12" creationId="{0249BF42-D05C-4553-9417-7B8695759291}"/>
          </ac:spMkLst>
        </pc:spChg>
      </pc:sldChg>
      <pc:sldChg chg="addSp modSp new mod setBg">
        <pc:chgData name="Marc von Gehlen" userId="ee9d88c3e5fd69be" providerId="LiveId" clId="{FC899148-CF48-E04E-BD2A-A33F46D5049F}" dt="2024-11-12T16:58:53.332" v="1169" actId="26606"/>
        <pc:sldMkLst>
          <pc:docMk/>
          <pc:sldMk cId="3053170247" sldId="275"/>
        </pc:sldMkLst>
        <pc:spChg chg="mod">
          <ac:chgData name="Marc von Gehlen" userId="ee9d88c3e5fd69be" providerId="LiveId" clId="{FC899148-CF48-E04E-BD2A-A33F46D5049F}" dt="2024-11-12T16:58:53.332" v="1169" actId="26606"/>
          <ac:spMkLst>
            <pc:docMk/>
            <pc:sldMk cId="3053170247" sldId="275"/>
            <ac:spMk id="2" creationId="{F90549BC-94D1-2D21-AA0C-01F024C2A92F}"/>
          </ac:spMkLst>
        </pc:spChg>
        <pc:spChg chg="mod">
          <ac:chgData name="Marc von Gehlen" userId="ee9d88c3e5fd69be" providerId="LiveId" clId="{FC899148-CF48-E04E-BD2A-A33F46D5049F}" dt="2024-11-12T16:58:53.332" v="1169" actId="26606"/>
          <ac:spMkLst>
            <pc:docMk/>
            <pc:sldMk cId="3053170247" sldId="275"/>
            <ac:spMk id="3" creationId="{003F1CB6-3492-2A9A-DA78-1F178B3BC55A}"/>
          </ac:spMkLst>
        </pc:spChg>
        <pc:spChg chg="add">
          <ac:chgData name="Marc von Gehlen" userId="ee9d88c3e5fd69be" providerId="LiveId" clId="{FC899148-CF48-E04E-BD2A-A33F46D5049F}" dt="2024-11-12T16:58:53.332" v="1169" actId="26606"/>
          <ac:spMkLst>
            <pc:docMk/>
            <pc:sldMk cId="3053170247" sldId="275"/>
            <ac:spMk id="8" creationId="{33801627-6861-4EA9-BE98-E0CE33A894D9}"/>
          </ac:spMkLst>
        </pc:spChg>
        <pc:spChg chg="add">
          <ac:chgData name="Marc von Gehlen" userId="ee9d88c3e5fd69be" providerId="LiveId" clId="{FC899148-CF48-E04E-BD2A-A33F46D5049F}" dt="2024-11-12T16:58:53.332" v="1169" actId="26606"/>
          <ac:spMkLst>
            <pc:docMk/>
            <pc:sldMk cId="3053170247" sldId="275"/>
            <ac:spMk id="10" creationId="{93C1483F-490E-4C8A-8765-1F8AF0C67D5F}"/>
          </ac:spMkLst>
        </pc:spChg>
        <pc:spChg chg="add">
          <ac:chgData name="Marc von Gehlen" userId="ee9d88c3e5fd69be" providerId="LiveId" clId="{FC899148-CF48-E04E-BD2A-A33F46D5049F}" dt="2024-11-12T16:58:53.332" v="1169" actId="26606"/>
          <ac:spMkLst>
            <pc:docMk/>
            <pc:sldMk cId="3053170247" sldId="275"/>
            <ac:spMk id="12" creationId="{0249BF42-D05C-4553-9417-7B8695759291}"/>
          </ac:spMkLst>
        </pc:spChg>
      </pc:sldChg>
      <pc:sldChg chg="modSp new del">
        <pc:chgData name="Marc von Gehlen" userId="ee9d88c3e5fd69be" providerId="LiveId" clId="{FC899148-CF48-E04E-BD2A-A33F46D5049F}" dt="2024-11-12T16:43:05.291" v="1017" actId="2696"/>
        <pc:sldMkLst>
          <pc:docMk/>
          <pc:sldMk cId="2432665587" sldId="276"/>
        </pc:sldMkLst>
        <pc:spChg chg="mod">
          <ac:chgData name="Marc von Gehlen" userId="ee9d88c3e5fd69be" providerId="LiveId" clId="{FC899148-CF48-E04E-BD2A-A33F46D5049F}" dt="2024-11-12T16:30:36.599" v="488" actId="20577"/>
          <ac:spMkLst>
            <pc:docMk/>
            <pc:sldMk cId="2432665587" sldId="276"/>
            <ac:spMk id="2" creationId="{85958DEF-F2E9-2908-BE55-9391B09673AE}"/>
          </ac:spMkLst>
        </pc:spChg>
        <pc:spChg chg="mod">
          <ac:chgData name="Marc von Gehlen" userId="ee9d88c3e5fd69be" providerId="LiveId" clId="{FC899148-CF48-E04E-BD2A-A33F46D5049F}" dt="2024-11-12T16:31:18.178" v="602" actId="20577"/>
          <ac:spMkLst>
            <pc:docMk/>
            <pc:sldMk cId="2432665587" sldId="276"/>
            <ac:spMk id="3" creationId="{347F86AB-DA00-8082-C245-E194BD801135}"/>
          </ac:spMkLst>
        </pc:spChg>
      </pc:sldChg>
      <pc:sldChg chg="addSp delSp modSp new mod setBg">
        <pc:chgData name="Marc von Gehlen" userId="ee9d88c3e5fd69be" providerId="LiveId" clId="{FC899148-CF48-E04E-BD2A-A33F46D5049F}" dt="2024-11-12T16:58:41.529" v="1168" actId="26606"/>
        <pc:sldMkLst>
          <pc:docMk/>
          <pc:sldMk cId="1314839266" sldId="277"/>
        </pc:sldMkLst>
        <pc:spChg chg="mod">
          <ac:chgData name="Marc von Gehlen" userId="ee9d88c3e5fd69be" providerId="LiveId" clId="{FC899148-CF48-E04E-BD2A-A33F46D5049F}" dt="2024-11-12T16:58:41.529" v="1168" actId="26606"/>
          <ac:spMkLst>
            <pc:docMk/>
            <pc:sldMk cId="1314839266" sldId="277"/>
            <ac:spMk id="2" creationId="{D28C2F77-E7F5-8CC6-1104-DF1335BE1FB1}"/>
          </ac:spMkLst>
        </pc:spChg>
        <pc:spChg chg="mod">
          <ac:chgData name="Marc von Gehlen" userId="ee9d88c3e5fd69be" providerId="LiveId" clId="{FC899148-CF48-E04E-BD2A-A33F46D5049F}" dt="2024-11-12T16:58:41.529" v="1168" actId="26606"/>
          <ac:spMkLst>
            <pc:docMk/>
            <pc:sldMk cId="1314839266" sldId="277"/>
            <ac:spMk id="3" creationId="{C2ED5802-1085-A67B-9AE2-D8F9C20915F9}"/>
          </ac:spMkLst>
        </pc:spChg>
        <pc:spChg chg="add">
          <ac:chgData name="Marc von Gehlen" userId="ee9d88c3e5fd69be" providerId="LiveId" clId="{FC899148-CF48-E04E-BD2A-A33F46D5049F}" dt="2024-11-12T16:58:41.529" v="1168" actId="26606"/>
          <ac:spMkLst>
            <pc:docMk/>
            <pc:sldMk cId="1314839266" sldId="277"/>
            <ac:spMk id="8" creationId="{C758EC8D-68D1-4138-B719-BE00C78AD146}"/>
          </ac:spMkLst>
        </pc:spChg>
        <pc:spChg chg="add del">
          <ac:chgData name="Marc von Gehlen" userId="ee9d88c3e5fd69be" providerId="LiveId" clId="{FC899148-CF48-E04E-BD2A-A33F46D5049F}" dt="2024-11-12T16:58:41.512" v="1167" actId="26606"/>
          <ac:spMkLst>
            <pc:docMk/>
            <pc:sldMk cId="1314839266" sldId="277"/>
            <ac:spMk id="9" creationId="{60C2BF78-EE5B-49C7-ADD9-58CDBD13E3AA}"/>
          </ac:spMkLst>
        </pc:spChg>
        <pc:spChg chg="add">
          <ac:chgData name="Marc von Gehlen" userId="ee9d88c3e5fd69be" providerId="LiveId" clId="{FC899148-CF48-E04E-BD2A-A33F46D5049F}" dt="2024-11-12T16:58:41.529" v="1168" actId="26606"/>
          <ac:spMkLst>
            <pc:docMk/>
            <pc:sldMk cId="1314839266" sldId="277"/>
            <ac:spMk id="10" creationId="{514579E4-5B5F-42C9-B08F-A904C81B14E8}"/>
          </ac:spMkLst>
        </pc:spChg>
        <pc:spChg chg="add">
          <ac:chgData name="Marc von Gehlen" userId="ee9d88c3e5fd69be" providerId="LiveId" clId="{FC899148-CF48-E04E-BD2A-A33F46D5049F}" dt="2024-11-12T16:58:41.529" v="1168" actId="26606"/>
          <ac:spMkLst>
            <pc:docMk/>
            <pc:sldMk cId="1314839266" sldId="277"/>
            <ac:spMk id="12" creationId="{B41BF6CF-E1B8-4EE2-9AE1-86A58DAFD753}"/>
          </ac:spMkLst>
        </pc:spChg>
        <pc:picChg chg="add del">
          <ac:chgData name="Marc von Gehlen" userId="ee9d88c3e5fd69be" providerId="LiveId" clId="{FC899148-CF48-E04E-BD2A-A33F46D5049F}" dt="2024-11-12T16:58:41.512" v="1167" actId="26606"/>
          <ac:picMkLst>
            <pc:docMk/>
            <pc:sldMk cId="1314839266" sldId="277"/>
            <ac:picMk id="5" creationId="{3632DEFD-7072-5EA7-37B1-E08810AA12A0}"/>
          </ac:picMkLst>
        </pc:picChg>
      </pc:sldChg>
      <pc:sldChg chg="addSp delSp modSp new mod setBg setClrOvrMap">
        <pc:chgData name="Marc von Gehlen" userId="ee9d88c3e5fd69be" providerId="LiveId" clId="{FC899148-CF48-E04E-BD2A-A33F46D5049F}" dt="2024-11-12T16:58:31.104" v="1165" actId="26606"/>
        <pc:sldMkLst>
          <pc:docMk/>
          <pc:sldMk cId="618982775" sldId="278"/>
        </pc:sldMkLst>
        <pc:spChg chg="mod">
          <ac:chgData name="Marc von Gehlen" userId="ee9d88c3e5fd69be" providerId="LiveId" clId="{FC899148-CF48-E04E-BD2A-A33F46D5049F}" dt="2024-11-12T16:58:31.104" v="1165" actId="26606"/>
          <ac:spMkLst>
            <pc:docMk/>
            <pc:sldMk cId="618982775" sldId="278"/>
            <ac:spMk id="2" creationId="{C503A39B-3EDD-97BE-D81D-57F4ADA63F82}"/>
          </ac:spMkLst>
        </pc:spChg>
        <pc:spChg chg="mod">
          <ac:chgData name="Marc von Gehlen" userId="ee9d88c3e5fd69be" providerId="LiveId" clId="{FC899148-CF48-E04E-BD2A-A33F46D5049F}" dt="2024-11-12T16:58:31.104" v="1165" actId="26606"/>
          <ac:spMkLst>
            <pc:docMk/>
            <pc:sldMk cId="618982775" sldId="278"/>
            <ac:spMk id="3" creationId="{6ECE5D10-98C8-2DAE-049D-B79CE2065768}"/>
          </ac:spMkLst>
        </pc:spChg>
        <pc:spChg chg="add del">
          <ac:chgData name="Marc von Gehlen" userId="ee9d88c3e5fd69be" providerId="LiveId" clId="{FC899148-CF48-E04E-BD2A-A33F46D5049F}" dt="2024-11-12T16:58:27.516" v="1160" actId="26606"/>
          <ac:spMkLst>
            <pc:docMk/>
            <pc:sldMk cId="618982775" sldId="278"/>
            <ac:spMk id="8" creationId="{5DB0431E-0B04-44A1-9C51-531E28D18A60}"/>
          </ac:spMkLst>
        </pc:spChg>
        <pc:spChg chg="add del">
          <ac:chgData name="Marc von Gehlen" userId="ee9d88c3e5fd69be" providerId="LiveId" clId="{FC899148-CF48-E04E-BD2A-A33F46D5049F}" dt="2024-11-12T16:58:27.516" v="1160" actId="26606"/>
          <ac:spMkLst>
            <pc:docMk/>
            <pc:sldMk cId="618982775" sldId="278"/>
            <ac:spMk id="10" creationId="{6B424749-EEE0-49C9-9ABF-97B171A3EA00}"/>
          </ac:spMkLst>
        </pc:spChg>
        <pc:spChg chg="add del">
          <ac:chgData name="Marc von Gehlen" userId="ee9d88c3e5fd69be" providerId="LiveId" clId="{FC899148-CF48-E04E-BD2A-A33F46D5049F}" dt="2024-11-12T16:58:28.948" v="1162" actId="26606"/>
          <ac:spMkLst>
            <pc:docMk/>
            <pc:sldMk cId="618982775" sldId="278"/>
            <ac:spMk id="12" creationId="{AA3B856C-9196-4702-BED7-5733C7EAA667}"/>
          </ac:spMkLst>
        </pc:spChg>
        <pc:spChg chg="add del">
          <ac:chgData name="Marc von Gehlen" userId="ee9d88c3e5fd69be" providerId="LiveId" clId="{FC899148-CF48-E04E-BD2A-A33F46D5049F}" dt="2024-11-12T16:58:28.948" v="1162" actId="26606"/>
          <ac:spMkLst>
            <pc:docMk/>
            <pc:sldMk cId="618982775" sldId="278"/>
            <ac:spMk id="13" creationId="{0AE80D91-18AA-438F-BFF4-E6BABFDFBABE}"/>
          </ac:spMkLst>
        </pc:spChg>
        <pc:spChg chg="add del">
          <ac:chgData name="Marc von Gehlen" userId="ee9d88c3e5fd69be" providerId="LiveId" clId="{FC899148-CF48-E04E-BD2A-A33F46D5049F}" dt="2024-11-12T16:58:28.948" v="1162" actId="26606"/>
          <ac:spMkLst>
            <pc:docMk/>
            <pc:sldMk cId="618982775" sldId="278"/>
            <ac:spMk id="14" creationId="{EF05C5AB-8A34-4DF3-AB54-AD74AA4324E8}"/>
          </ac:spMkLst>
        </pc:spChg>
        <pc:spChg chg="add del">
          <ac:chgData name="Marc von Gehlen" userId="ee9d88c3e5fd69be" providerId="LiveId" clId="{FC899148-CF48-E04E-BD2A-A33F46D5049F}" dt="2024-11-12T16:58:31.088" v="1164" actId="26606"/>
          <ac:spMkLst>
            <pc:docMk/>
            <pc:sldMk cId="618982775" sldId="278"/>
            <ac:spMk id="16" creationId="{33801627-6861-4EA9-BE98-E0CE33A894D9}"/>
          </ac:spMkLst>
        </pc:spChg>
        <pc:spChg chg="add del">
          <ac:chgData name="Marc von Gehlen" userId="ee9d88c3e5fd69be" providerId="LiveId" clId="{FC899148-CF48-E04E-BD2A-A33F46D5049F}" dt="2024-11-12T16:58:31.088" v="1164" actId="26606"/>
          <ac:spMkLst>
            <pc:docMk/>
            <pc:sldMk cId="618982775" sldId="278"/>
            <ac:spMk id="17" creationId="{93C1483F-490E-4C8A-8765-1F8AF0C67D5F}"/>
          </ac:spMkLst>
        </pc:spChg>
        <pc:spChg chg="add del">
          <ac:chgData name="Marc von Gehlen" userId="ee9d88c3e5fd69be" providerId="LiveId" clId="{FC899148-CF48-E04E-BD2A-A33F46D5049F}" dt="2024-11-12T16:58:31.088" v="1164" actId="26606"/>
          <ac:spMkLst>
            <pc:docMk/>
            <pc:sldMk cId="618982775" sldId="278"/>
            <ac:spMk id="18" creationId="{0249BF42-D05C-4553-9417-7B8695759291}"/>
          </ac:spMkLst>
        </pc:spChg>
        <pc:spChg chg="add">
          <ac:chgData name="Marc von Gehlen" userId="ee9d88c3e5fd69be" providerId="LiveId" clId="{FC899148-CF48-E04E-BD2A-A33F46D5049F}" dt="2024-11-12T16:58:31.104" v="1165" actId="26606"/>
          <ac:spMkLst>
            <pc:docMk/>
            <pc:sldMk cId="618982775" sldId="278"/>
            <ac:spMk id="20" creationId="{C758EC8D-68D1-4138-B719-BE00C78AD146}"/>
          </ac:spMkLst>
        </pc:spChg>
        <pc:spChg chg="add">
          <ac:chgData name="Marc von Gehlen" userId="ee9d88c3e5fd69be" providerId="LiveId" clId="{FC899148-CF48-E04E-BD2A-A33F46D5049F}" dt="2024-11-12T16:58:31.104" v="1165" actId="26606"/>
          <ac:spMkLst>
            <pc:docMk/>
            <pc:sldMk cId="618982775" sldId="278"/>
            <ac:spMk id="21" creationId="{514579E4-5B5F-42C9-B08F-A904C81B14E8}"/>
          </ac:spMkLst>
        </pc:spChg>
        <pc:spChg chg="add">
          <ac:chgData name="Marc von Gehlen" userId="ee9d88c3e5fd69be" providerId="LiveId" clId="{FC899148-CF48-E04E-BD2A-A33F46D5049F}" dt="2024-11-12T16:58:31.104" v="1165" actId="26606"/>
          <ac:spMkLst>
            <pc:docMk/>
            <pc:sldMk cId="618982775" sldId="278"/>
            <ac:spMk id="22" creationId="{B41BF6CF-E1B8-4EE2-9AE1-86A58DAFD753}"/>
          </ac:spMkLst>
        </pc:spChg>
      </pc:sldChg>
      <pc:sldChg chg="addSp modSp new mod setBg">
        <pc:chgData name="Marc von Gehlen" userId="ee9d88c3e5fd69be" providerId="LiveId" clId="{FC899148-CF48-E04E-BD2A-A33F46D5049F}" dt="2024-11-12T17:07:28.793" v="1695" actId="20577"/>
        <pc:sldMkLst>
          <pc:docMk/>
          <pc:sldMk cId="2113527234" sldId="279"/>
        </pc:sldMkLst>
        <pc:spChg chg="mod">
          <ac:chgData name="Marc von Gehlen" userId="ee9d88c3e5fd69be" providerId="LiveId" clId="{FC899148-CF48-E04E-BD2A-A33F46D5049F}" dt="2024-11-12T16:38:20.891" v="981" actId="26606"/>
          <ac:spMkLst>
            <pc:docMk/>
            <pc:sldMk cId="2113527234" sldId="279"/>
            <ac:spMk id="2" creationId="{E0CBCD14-E8E2-0F5A-4310-B711CAD6E014}"/>
          </ac:spMkLst>
        </pc:spChg>
        <pc:spChg chg="mod">
          <ac:chgData name="Marc von Gehlen" userId="ee9d88c3e5fd69be" providerId="LiveId" clId="{FC899148-CF48-E04E-BD2A-A33F46D5049F}" dt="2024-11-12T17:07:28.793" v="1695" actId="20577"/>
          <ac:spMkLst>
            <pc:docMk/>
            <pc:sldMk cId="2113527234" sldId="279"/>
            <ac:spMk id="3" creationId="{8A36A20C-8527-D400-AA56-C3DC3FBBE09B}"/>
          </ac:spMkLst>
        </pc:spChg>
        <pc:spChg chg="add">
          <ac:chgData name="Marc von Gehlen" userId="ee9d88c3e5fd69be" providerId="LiveId" clId="{FC899148-CF48-E04E-BD2A-A33F46D5049F}" dt="2024-11-12T16:38:20.891" v="981" actId="26606"/>
          <ac:spMkLst>
            <pc:docMk/>
            <pc:sldMk cId="2113527234" sldId="279"/>
            <ac:spMk id="10" creationId="{989683EB-D202-4B4D-B1BD-8BA6965FBEF5}"/>
          </ac:spMkLst>
        </pc:spChg>
        <pc:picChg chg="add mod ord">
          <ac:chgData name="Marc von Gehlen" userId="ee9d88c3e5fd69be" providerId="LiveId" clId="{FC899148-CF48-E04E-BD2A-A33F46D5049F}" dt="2024-11-12T16:38:20.891" v="981" actId="26606"/>
          <ac:picMkLst>
            <pc:docMk/>
            <pc:sldMk cId="2113527234" sldId="279"/>
            <ac:picMk id="5" creationId="{2EC2CE3B-B00E-11D1-3A24-2025E0B6DCD7}"/>
          </ac:picMkLst>
        </pc:picChg>
      </pc:sldChg>
      <pc:sldChg chg="addSp delSp modSp new mod setBg">
        <pc:chgData name="Marc von Gehlen" userId="ee9d88c3e5fd69be" providerId="LiveId" clId="{FC899148-CF48-E04E-BD2A-A33F46D5049F}" dt="2024-11-12T16:42:19.736" v="1012" actId="1076"/>
        <pc:sldMkLst>
          <pc:docMk/>
          <pc:sldMk cId="441978527" sldId="280"/>
        </pc:sldMkLst>
        <pc:spChg chg="del">
          <ac:chgData name="Marc von Gehlen" userId="ee9d88c3e5fd69be" providerId="LiveId" clId="{FC899148-CF48-E04E-BD2A-A33F46D5049F}" dt="2024-11-12T16:41:26.480" v="993" actId="26606"/>
          <ac:spMkLst>
            <pc:docMk/>
            <pc:sldMk cId="441978527" sldId="280"/>
            <ac:spMk id="2" creationId="{ABB2F93F-52C9-4D28-46AE-D3CDC676A6E9}"/>
          </ac:spMkLst>
        </pc:spChg>
        <pc:spChg chg="del">
          <ac:chgData name="Marc von Gehlen" userId="ee9d88c3e5fd69be" providerId="LiveId" clId="{FC899148-CF48-E04E-BD2A-A33F46D5049F}" dt="2024-11-12T16:41:26.480" v="993" actId="26606"/>
          <ac:spMkLst>
            <pc:docMk/>
            <pc:sldMk cId="441978527" sldId="280"/>
            <ac:spMk id="3" creationId="{DCCC82AF-A81E-5AC9-61F4-7E54F5DA1F80}"/>
          </ac:spMkLst>
        </pc:spChg>
        <pc:spChg chg="add del">
          <ac:chgData name="Marc von Gehlen" userId="ee9d88c3e5fd69be" providerId="LiveId" clId="{FC899148-CF48-E04E-BD2A-A33F46D5049F}" dt="2024-11-12T16:41:15.677" v="991" actId="22"/>
          <ac:spMkLst>
            <pc:docMk/>
            <pc:sldMk cId="441978527" sldId="280"/>
            <ac:spMk id="5" creationId="{794A6B43-9201-5D26-34F1-16F4FC997F4C}"/>
          </ac:spMkLst>
        </pc:spChg>
        <pc:spChg chg="add">
          <ac:chgData name="Marc von Gehlen" userId="ee9d88c3e5fd69be" providerId="LiveId" clId="{FC899148-CF48-E04E-BD2A-A33F46D5049F}" dt="2024-11-12T16:41:37.396" v="994" actId="139"/>
          <ac:spMkLst>
            <pc:docMk/>
            <pc:sldMk cId="441978527" sldId="280"/>
            <ac:spMk id="9" creationId="{11107AF2-5157-1D78-8D94-6C9993CD3ECD}"/>
          </ac:spMkLst>
        </pc:spChg>
        <pc:spChg chg="add mod">
          <ac:chgData name="Marc von Gehlen" userId="ee9d88c3e5fd69be" providerId="LiveId" clId="{FC899148-CF48-E04E-BD2A-A33F46D5049F}" dt="2024-11-12T16:42:19.736" v="1012" actId="1076"/>
          <ac:spMkLst>
            <pc:docMk/>
            <pc:sldMk cId="441978527" sldId="280"/>
            <ac:spMk id="10" creationId="{A12E08A5-300F-6B05-9BAD-C0187B935348}"/>
          </ac:spMkLst>
        </pc:spChg>
        <pc:spChg chg="add">
          <ac:chgData name="Marc von Gehlen" userId="ee9d88c3e5fd69be" providerId="LiveId" clId="{FC899148-CF48-E04E-BD2A-A33F46D5049F}" dt="2024-11-12T16:41:26.480" v="993" actId="26606"/>
          <ac:spMkLst>
            <pc:docMk/>
            <pc:sldMk cId="441978527" sldId="280"/>
            <ac:spMk id="13" creationId="{0E99ED6D-365F-4CAE-942F-ECA78F74BD7F}"/>
          </ac:spMkLst>
        </pc:spChg>
        <pc:spChg chg="add">
          <ac:chgData name="Marc von Gehlen" userId="ee9d88c3e5fd69be" providerId="LiveId" clId="{FC899148-CF48-E04E-BD2A-A33F46D5049F}" dt="2024-11-12T16:41:26.480" v="993" actId="26606"/>
          <ac:spMkLst>
            <pc:docMk/>
            <pc:sldMk cId="441978527" sldId="280"/>
            <ac:spMk id="15" creationId="{C42F24F1-C1EF-471F-A19B-A340CE541DEF}"/>
          </ac:spMkLst>
        </pc:spChg>
        <pc:spChg chg="add">
          <ac:chgData name="Marc von Gehlen" userId="ee9d88c3e5fd69be" providerId="LiveId" clId="{FC899148-CF48-E04E-BD2A-A33F46D5049F}" dt="2024-11-12T16:41:26.480" v="993" actId="26606"/>
          <ac:spMkLst>
            <pc:docMk/>
            <pc:sldMk cId="441978527" sldId="280"/>
            <ac:spMk id="17" creationId="{E56C425C-3C64-47BA-B583-94D39B9B7F78}"/>
          </ac:spMkLst>
        </pc:spChg>
        <pc:picChg chg="add mod">
          <ac:chgData name="Marc von Gehlen" userId="ee9d88c3e5fd69be" providerId="LiveId" clId="{FC899148-CF48-E04E-BD2A-A33F46D5049F}" dt="2024-11-12T16:41:26.480" v="993" actId="26606"/>
          <ac:picMkLst>
            <pc:docMk/>
            <pc:sldMk cId="441978527" sldId="280"/>
            <ac:picMk id="8" creationId="{5524BA52-F4DD-8851-27CF-13F8F1EAD17E}"/>
          </ac:picMkLst>
        </pc:picChg>
      </pc:sldChg>
      <pc:sldChg chg="addSp delSp modSp new mod ord setBg setClrOvrMap">
        <pc:chgData name="Marc von Gehlen" userId="ee9d88c3e5fd69be" providerId="LiveId" clId="{FC899148-CF48-E04E-BD2A-A33F46D5049F}" dt="2024-11-12T16:50:37.232" v="1049" actId="26606"/>
        <pc:sldMkLst>
          <pc:docMk/>
          <pc:sldMk cId="1955056165" sldId="281"/>
        </pc:sldMkLst>
        <pc:spChg chg="add del">
          <ac:chgData name="Marc von Gehlen" userId="ee9d88c3e5fd69be" providerId="LiveId" clId="{FC899148-CF48-E04E-BD2A-A33F46D5049F}" dt="2024-11-12T16:44:42.945" v="1027" actId="26606"/>
          <ac:spMkLst>
            <pc:docMk/>
            <pc:sldMk cId="1955056165" sldId="281"/>
            <ac:spMk id="2" creationId="{DE40C3C0-2E80-D2A0-F94E-9F4D207C83DB}"/>
          </ac:spMkLst>
        </pc:spChg>
        <pc:spChg chg="add del">
          <ac:chgData name="Marc von Gehlen" userId="ee9d88c3e5fd69be" providerId="LiveId" clId="{FC899148-CF48-E04E-BD2A-A33F46D5049F}" dt="2024-11-12T16:44:42.945" v="1027" actId="26606"/>
          <ac:spMkLst>
            <pc:docMk/>
            <pc:sldMk cId="1955056165" sldId="281"/>
            <ac:spMk id="3" creationId="{5E45AF3E-C053-1AB5-5450-BF5BC9EC5FA3}"/>
          </ac:spMkLst>
        </pc:spChg>
        <pc:spChg chg="add del mod">
          <ac:chgData name="Marc von Gehlen" userId="ee9d88c3e5fd69be" providerId="LiveId" clId="{FC899148-CF48-E04E-BD2A-A33F46D5049F}" dt="2024-11-12T16:50:25.652" v="1043" actId="26606"/>
          <ac:spMkLst>
            <pc:docMk/>
            <pc:sldMk cId="1955056165" sldId="281"/>
            <ac:spMk id="8" creationId="{1E606D79-1588-A159-2442-6B7F02EF4029}"/>
          </ac:spMkLst>
        </pc:spChg>
        <pc:spChg chg="add del">
          <ac:chgData name="Marc von Gehlen" userId="ee9d88c3e5fd69be" providerId="LiveId" clId="{FC899148-CF48-E04E-BD2A-A33F46D5049F}" dt="2024-11-12T16:44:40.937" v="1024" actId="26606"/>
          <ac:spMkLst>
            <pc:docMk/>
            <pc:sldMk cId="1955056165" sldId="281"/>
            <ac:spMk id="11" creationId="{21FFDA05-9640-4040-B33E-D46FD04434DB}"/>
          </ac:spMkLst>
        </pc:spChg>
        <pc:spChg chg="add del">
          <ac:chgData name="Marc von Gehlen" userId="ee9d88c3e5fd69be" providerId="LiveId" clId="{FC899148-CF48-E04E-BD2A-A33F46D5049F}" dt="2024-11-12T16:44:42.939" v="1026" actId="26606"/>
          <ac:spMkLst>
            <pc:docMk/>
            <pc:sldMk cId="1955056165" sldId="281"/>
            <ac:spMk id="13" creationId="{C42F24F1-C1EF-471F-A19B-A340CE541DEF}"/>
          </ac:spMkLst>
        </pc:spChg>
        <pc:spChg chg="add del">
          <ac:chgData name="Marc von Gehlen" userId="ee9d88c3e5fd69be" providerId="LiveId" clId="{FC899148-CF48-E04E-BD2A-A33F46D5049F}" dt="2024-11-12T16:44:42.939" v="1026" actId="26606"/>
          <ac:spMkLst>
            <pc:docMk/>
            <pc:sldMk cId="1955056165" sldId="281"/>
            <ac:spMk id="14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44:42.939" v="1026" actId="26606"/>
          <ac:spMkLst>
            <pc:docMk/>
            <pc:sldMk cId="1955056165" sldId="281"/>
            <ac:spMk id="15" creationId="{E56C425C-3C64-47BA-B583-94D39B9B7F78}"/>
          </ac:spMkLst>
        </pc:spChg>
        <pc:spChg chg="add del">
          <ac:chgData name="Marc von Gehlen" userId="ee9d88c3e5fd69be" providerId="LiveId" clId="{FC899148-CF48-E04E-BD2A-A33F46D5049F}" dt="2024-11-12T16:50:35.508" v="1046" actId="26606"/>
          <ac:spMkLst>
            <pc:docMk/>
            <pc:sldMk cId="1955056165" sldId="281"/>
            <ac:spMk id="16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50:25.652" v="1043" actId="26606"/>
          <ac:spMkLst>
            <pc:docMk/>
            <pc:sldMk cId="1955056165" sldId="281"/>
            <ac:spMk id="17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50:35.508" v="1046" actId="26606"/>
          <ac:spMkLst>
            <pc:docMk/>
            <pc:sldMk cId="1955056165" sldId="281"/>
            <ac:spMk id="19" creationId="{9B0F74F9-E373-4883-A533-C80C53DE6DE0}"/>
          </ac:spMkLst>
        </pc:spChg>
        <pc:spChg chg="add del">
          <ac:chgData name="Marc von Gehlen" userId="ee9d88c3e5fd69be" providerId="LiveId" clId="{FC899148-CF48-E04E-BD2A-A33F46D5049F}" dt="2024-11-12T16:50:35.508" v="1046" actId="26606"/>
          <ac:spMkLst>
            <pc:docMk/>
            <pc:sldMk cId="1955056165" sldId="281"/>
            <ac:spMk id="21" creationId="{4765FFFB-1163-4DA7-83B0-B8677ABBC6FF}"/>
          </ac:spMkLst>
        </pc:spChg>
        <pc:spChg chg="add del">
          <ac:chgData name="Marc von Gehlen" userId="ee9d88c3e5fd69be" providerId="LiveId" clId="{FC899148-CF48-E04E-BD2A-A33F46D5049F}" dt="2024-11-12T16:50:23.219" v="1038" actId="26606"/>
          <ac:spMkLst>
            <pc:docMk/>
            <pc:sldMk cId="1955056165" sldId="281"/>
            <ac:spMk id="22" creationId="{21FFDA05-9640-4040-B33E-D46FD04434DB}"/>
          </ac:spMkLst>
        </pc:spChg>
        <pc:spChg chg="add del">
          <ac:chgData name="Marc von Gehlen" userId="ee9d88c3e5fd69be" providerId="LiveId" clId="{FC899148-CF48-E04E-BD2A-A33F46D5049F}" dt="2024-11-12T16:50:35.508" v="1046" actId="26606"/>
          <ac:spMkLst>
            <pc:docMk/>
            <pc:sldMk cId="1955056165" sldId="281"/>
            <ac:spMk id="23" creationId="{EC117A05-2F4F-4370-A926-6191A5C3DCD1}"/>
          </ac:spMkLst>
        </pc:spChg>
        <pc:spChg chg="add del">
          <ac:chgData name="Marc von Gehlen" userId="ee9d88c3e5fd69be" providerId="LiveId" clId="{FC899148-CF48-E04E-BD2A-A33F46D5049F}" dt="2024-11-12T16:50:24.464" v="1040" actId="26606"/>
          <ac:spMkLst>
            <pc:docMk/>
            <pc:sldMk cId="1955056165" sldId="281"/>
            <ac:spMk id="24" creationId="{1DFB0247-B3BE-415F-964D-FF65CFDD6F06}"/>
          </ac:spMkLst>
        </pc:spChg>
        <pc:spChg chg="add del">
          <ac:chgData name="Marc von Gehlen" userId="ee9d88c3e5fd69be" providerId="LiveId" clId="{FC899148-CF48-E04E-BD2A-A33F46D5049F}" dt="2024-11-12T16:50:24.464" v="1040" actId="26606"/>
          <ac:spMkLst>
            <pc:docMk/>
            <pc:sldMk cId="1955056165" sldId="281"/>
            <ac:spMk id="25" creationId="{21FFDA05-9640-4040-B33E-D46FD04434DB}"/>
          </ac:spMkLst>
        </pc:spChg>
        <pc:spChg chg="add del">
          <ac:chgData name="Marc von Gehlen" userId="ee9d88c3e5fd69be" providerId="LiveId" clId="{FC899148-CF48-E04E-BD2A-A33F46D5049F}" dt="2024-11-12T16:50:24.464" v="1040" actId="26606"/>
          <ac:spMkLst>
            <pc:docMk/>
            <pc:sldMk cId="1955056165" sldId="281"/>
            <ac:spMk id="26" creationId="{68F94CD0-ECDA-4C0C-ADE1-50638BD0CF9F}"/>
          </ac:spMkLst>
        </pc:spChg>
        <pc:spChg chg="add del">
          <ac:chgData name="Marc von Gehlen" userId="ee9d88c3e5fd69be" providerId="LiveId" clId="{FC899148-CF48-E04E-BD2A-A33F46D5049F}" dt="2024-11-12T16:50:37.226" v="1048" actId="26606"/>
          <ac:spMkLst>
            <pc:docMk/>
            <pc:sldMk cId="1955056165" sldId="281"/>
            <ac:spMk id="27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50:25.644" v="1042" actId="26606"/>
          <ac:spMkLst>
            <pc:docMk/>
            <pc:sldMk cId="1955056165" sldId="281"/>
            <ac:spMk id="28" creationId="{1E606D79-1588-A159-2442-6B7F02EF4029}"/>
          </ac:spMkLst>
        </pc:spChg>
        <pc:spChg chg="add del">
          <ac:chgData name="Marc von Gehlen" userId="ee9d88c3e5fd69be" providerId="LiveId" clId="{FC899148-CF48-E04E-BD2A-A33F46D5049F}" dt="2024-11-12T16:50:37.226" v="1048" actId="26606"/>
          <ac:spMkLst>
            <pc:docMk/>
            <pc:sldMk cId="1955056165" sldId="281"/>
            <ac:spMk id="29" creationId="{CD0FF873-0D97-4AE7-A97E-539910376DCF}"/>
          </ac:spMkLst>
        </pc:spChg>
        <pc:spChg chg="add del">
          <ac:chgData name="Marc von Gehlen" userId="ee9d88c3e5fd69be" providerId="LiveId" clId="{FC899148-CF48-E04E-BD2A-A33F46D5049F}" dt="2024-11-12T16:50:29.710" v="1044" actId="478"/>
          <ac:spMkLst>
            <pc:docMk/>
            <pc:sldMk cId="1955056165" sldId="281"/>
            <ac:spMk id="30" creationId="{1E606D79-1588-A159-2442-6B7F02EF4029}"/>
          </ac:spMkLst>
        </pc:spChg>
        <pc:spChg chg="add">
          <ac:chgData name="Marc von Gehlen" userId="ee9d88c3e5fd69be" providerId="LiveId" clId="{FC899148-CF48-E04E-BD2A-A33F46D5049F}" dt="2024-11-12T16:50:37.232" v="1049" actId="26606"/>
          <ac:spMkLst>
            <pc:docMk/>
            <pc:sldMk cId="1955056165" sldId="281"/>
            <ac:spMk id="31" creationId="{0E99ED6D-365F-4CAE-942F-ECA78F74BD7F}"/>
          </ac:spMkLst>
        </pc:spChg>
        <pc:picChg chg="add del mod">
          <ac:chgData name="Marc von Gehlen" userId="ee9d88c3e5fd69be" providerId="LiveId" clId="{FC899148-CF48-E04E-BD2A-A33F46D5049F}" dt="2024-11-12T16:50:19.094" v="1035" actId="478"/>
          <ac:picMkLst>
            <pc:docMk/>
            <pc:sldMk cId="1955056165" sldId="281"/>
            <ac:picMk id="6" creationId="{FE10C4EC-273D-0900-9D06-8875C4C06539}"/>
          </ac:picMkLst>
        </pc:picChg>
        <pc:picChg chg="add mod">
          <ac:chgData name="Marc von Gehlen" userId="ee9d88c3e5fd69be" providerId="LiveId" clId="{FC899148-CF48-E04E-BD2A-A33F46D5049F}" dt="2024-11-12T16:50:37.232" v="1049" actId="26606"/>
          <ac:picMkLst>
            <pc:docMk/>
            <pc:sldMk cId="1955056165" sldId="281"/>
            <ac:picMk id="12" creationId="{132F78BA-3EF2-4813-D243-072A71E89D2C}"/>
          </ac:picMkLst>
        </pc:picChg>
      </pc:sldChg>
      <pc:sldChg chg="addSp delSp modSp new mod setBg setClrOvrMap">
        <pc:chgData name="Marc von Gehlen" userId="ee9d88c3e5fd69be" providerId="LiveId" clId="{FC899148-CF48-E04E-BD2A-A33F46D5049F}" dt="2024-11-12T16:54:12.686" v="1066" actId="26606"/>
        <pc:sldMkLst>
          <pc:docMk/>
          <pc:sldMk cId="239936698" sldId="282"/>
        </pc:sldMkLst>
        <pc:spChg chg="del">
          <ac:chgData name="Marc von Gehlen" userId="ee9d88c3e5fd69be" providerId="LiveId" clId="{FC899148-CF48-E04E-BD2A-A33F46D5049F}" dt="2024-11-12T16:46:57.782" v="1029" actId="478"/>
          <ac:spMkLst>
            <pc:docMk/>
            <pc:sldMk cId="239936698" sldId="282"/>
            <ac:spMk id="2" creationId="{511F76E3-B074-A198-ECD3-731A52C66594}"/>
          </ac:spMkLst>
        </pc:spChg>
        <pc:spChg chg="del">
          <ac:chgData name="Marc von Gehlen" userId="ee9d88c3e5fd69be" providerId="LiveId" clId="{FC899148-CF48-E04E-BD2A-A33F46D5049F}" dt="2024-11-12T16:46:59.493" v="1030" actId="478"/>
          <ac:spMkLst>
            <pc:docMk/>
            <pc:sldMk cId="239936698" sldId="282"/>
            <ac:spMk id="3" creationId="{3AEC99DB-84C6-7576-D20A-E08A57CF1BF4}"/>
          </ac:spMkLst>
        </pc:spChg>
        <pc:spChg chg="add del">
          <ac:chgData name="Marc von Gehlen" userId="ee9d88c3e5fd69be" providerId="LiveId" clId="{FC899148-CF48-E04E-BD2A-A33F46D5049F}" dt="2024-11-12T16:54:12.686" v="1066" actId="26606"/>
          <ac:spMkLst>
            <pc:docMk/>
            <pc:sldMk cId="239936698" sldId="282"/>
            <ac:spMk id="11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54:12.686" v="1066" actId="26606"/>
          <ac:spMkLst>
            <pc:docMk/>
            <pc:sldMk cId="239936698" sldId="282"/>
            <ac:spMk id="13" creationId="{9B0F74F9-E373-4883-A533-C80C53DE6DE0}"/>
          </ac:spMkLst>
        </pc:spChg>
        <pc:spChg chg="add del">
          <ac:chgData name="Marc von Gehlen" userId="ee9d88c3e5fd69be" providerId="LiveId" clId="{FC899148-CF48-E04E-BD2A-A33F46D5049F}" dt="2024-11-12T16:54:12.686" v="1066" actId="26606"/>
          <ac:spMkLst>
            <pc:docMk/>
            <pc:sldMk cId="239936698" sldId="282"/>
            <ac:spMk id="15" creationId="{4765FFFB-1163-4DA7-83B0-B8677ABBC6FF}"/>
          </ac:spMkLst>
        </pc:spChg>
        <pc:spChg chg="add del">
          <ac:chgData name="Marc von Gehlen" userId="ee9d88c3e5fd69be" providerId="LiveId" clId="{FC899148-CF48-E04E-BD2A-A33F46D5049F}" dt="2024-11-12T16:54:12.686" v="1066" actId="26606"/>
          <ac:spMkLst>
            <pc:docMk/>
            <pc:sldMk cId="239936698" sldId="282"/>
            <ac:spMk id="17" creationId="{EC117A05-2F4F-4370-A926-6191A5C3DCD1}"/>
          </ac:spMkLst>
        </pc:spChg>
        <pc:spChg chg="add del">
          <ac:chgData name="Marc von Gehlen" userId="ee9d88c3e5fd69be" providerId="LiveId" clId="{FC899148-CF48-E04E-BD2A-A33F46D5049F}" dt="2024-11-12T16:54:04.887" v="1053" actId="26606"/>
          <ac:spMkLst>
            <pc:docMk/>
            <pc:sldMk cId="239936698" sldId="282"/>
            <ac:spMk id="22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54:04.887" v="1053" actId="26606"/>
          <ac:spMkLst>
            <pc:docMk/>
            <pc:sldMk cId="239936698" sldId="282"/>
            <ac:spMk id="24" creationId="{9B0F74F9-E373-4883-A533-C80C53DE6DE0}"/>
          </ac:spMkLst>
        </pc:spChg>
        <pc:spChg chg="add del">
          <ac:chgData name="Marc von Gehlen" userId="ee9d88c3e5fd69be" providerId="LiveId" clId="{FC899148-CF48-E04E-BD2A-A33F46D5049F}" dt="2024-11-12T16:54:04.887" v="1053" actId="26606"/>
          <ac:spMkLst>
            <pc:docMk/>
            <pc:sldMk cId="239936698" sldId="282"/>
            <ac:spMk id="26" creationId="{4765FFFB-1163-4DA7-83B0-B8677ABBC6FF}"/>
          </ac:spMkLst>
        </pc:spChg>
        <pc:spChg chg="add del">
          <ac:chgData name="Marc von Gehlen" userId="ee9d88c3e5fd69be" providerId="LiveId" clId="{FC899148-CF48-E04E-BD2A-A33F46D5049F}" dt="2024-11-12T16:54:04.887" v="1053" actId="26606"/>
          <ac:spMkLst>
            <pc:docMk/>
            <pc:sldMk cId="239936698" sldId="282"/>
            <ac:spMk id="28" creationId="{EC117A05-2F4F-4370-A926-6191A5C3DCD1}"/>
          </ac:spMkLst>
        </pc:spChg>
        <pc:spChg chg="add del">
          <ac:chgData name="Marc von Gehlen" userId="ee9d88c3e5fd69be" providerId="LiveId" clId="{FC899148-CF48-E04E-BD2A-A33F46D5049F}" dt="2024-11-12T16:54:06.598" v="1055" actId="26606"/>
          <ac:spMkLst>
            <pc:docMk/>
            <pc:sldMk cId="239936698" sldId="282"/>
            <ac:spMk id="30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54:06.598" v="1055" actId="26606"/>
          <ac:spMkLst>
            <pc:docMk/>
            <pc:sldMk cId="239936698" sldId="282"/>
            <ac:spMk id="31" creationId="{CD0FF873-0D97-4AE7-A97E-539910376DCF}"/>
          </ac:spMkLst>
        </pc:spChg>
        <pc:spChg chg="add del">
          <ac:chgData name="Marc von Gehlen" userId="ee9d88c3e5fd69be" providerId="LiveId" clId="{FC899148-CF48-E04E-BD2A-A33F46D5049F}" dt="2024-11-12T16:54:09.773" v="1057" actId="26606"/>
          <ac:spMkLst>
            <pc:docMk/>
            <pc:sldMk cId="239936698" sldId="282"/>
            <ac:spMk id="33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54:10.617" v="1059" actId="26606"/>
          <ac:spMkLst>
            <pc:docMk/>
            <pc:sldMk cId="239936698" sldId="282"/>
            <ac:spMk id="35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54:10.617" v="1059" actId="26606"/>
          <ac:spMkLst>
            <pc:docMk/>
            <pc:sldMk cId="239936698" sldId="282"/>
            <ac:spMk id="36" creationId="{0E9882B6-2E23-42C6-B992-F6154421DAE5}"/>
          </ac:spMkLst>
        </pc:spChg>
        <pc:spChg chg="add del">
          <ac:chgData name="Marc von Gehlen" userId="ee9d88c3e5fd69be" providerId="LiveId" clId="{FC899148-CF48-E04E-BD2A-A33F46D5049F}" dt="2024-11-12T16:54:10.617" v="1059" actId="26606"/>
          <ac:spMkLst>
            <pc:docMk/>
            <pc:sldMk cId="239936698" sldId="282"/>
            <ac:spMk id="37" creationId="{F89E7E8E-7F77-4626-8111-4BB6074704EC}"/>
          </ac:spMkLst>
        </pc:spChg>
        <pc:spChg chg="add del">
          <ac:chgData name="Marc von Gehlen" userId="ee9d88c3e5fd69be" providerId="LiveId" clId="{FC899148-CF48-E04E-BD2A-A33F46D5049F}" dt="2024-11-12T16:54:11.185" v="1061" actId="26606"/>
          <ac:spMkLst>
            <pc:docMk/>
            <pc:sldMk cId="239936698" sldId="282"/>
            <ac:spMk id="39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54:12.044" v="1063" actId="26606"/>
          <ac:spMkLst>
            <pc:docMk/>
            <pc:sldMk cId="239936698" sldId="282"/>
            <ac:spMk id="41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54:12.044" v="1063" actId="26606"/>
          <ac:spMkLst>
            <pc:docMk/>
            <pc:sldMk cId="239936698" sldId="282"/>
            <ac:spMk id="42" creationId="{9B0F74F9-E373-4883-A533-C80C53DE6DE0}"/>
          </ac:spMkLst>
        </pc:spChg>
        <pc:spChg chg="add del">
          <ac:chgData name="Marc von Gehlen" userId="ee9d88c3e5fd69be" providerId="LiveId" clId="{FC899148-CF48-E04E-BD2A-A33F46D5049F}" dt="2024-11-12T16:54:12.044" v="1063" actId="26606"/>
          <ac:spMkLst>
            <pc:docMk/>
            <pc:sldMk cId="239936698" sldId="282"/>
            <ac:spMk id="43" creationId="{4765FFFB-1163-4DA7-83B0-B8677ABBC6FF}"/>
          </ac:spMkLst>
        </pc:spChg>
        <pc:spChg chg="add del">
          <ac:chgData name="Marc von Gehlen" userId="ee9d88c3e5fd69be" providerId="LiveId" clId="{FC899148-CF48-E04E-BD2A-A33F46D5049F}" dt="2024-11-12T16:54:12.044" v="1063" actId="26606"/>
          <ac:spMkLst>
            <pc:docMk/>
            <pc:sldMk cId="239936698" sldId="282"/>
            <ac:spMk id="44" creationId="{EC117A05-2F4F-4370-A926-6191A5C3DCD1}"/>
          </ac:spMkLst>
        </pc:spChg>
        <pc:spChg chg="add del">
          <ac:chgData name="Marc von Gehlen" userId="ee9d88c3e5fd69be" providerId="LiveId" clId="{FC899148-CF48-E04E-BD2A-A33F46D5049F}" dt="2024-11-12T16:54:12.676" v="1065" actId="26606"/>
          <ac:spMkLst>
            <pc:docMk/>
            <pc:sldMk cId="239936698" sldId="282"/>
            <ac:spMk id="46" creationId="{0E99ED6D-365F-4CAE-942F-ECA78F74BD7F}"/>
          </ac:spMkLst>
        </pc:spChg>
        <pc:spChg chg="add del">
          <ac:chgData name="Marc von Gehlen" userId="ee9d88c3e5fd69be" providerId="LiveId" clId="{FC899148-CF48-E04E-BD2A-A33F46D5049F}" dt="2024-11-12T16:54:12.676" v="1065" actId="26606"/>
          <ac:spMkLst>
            <pc:docMk/>
            <pc:sldMk cId="239936698" sldId="282"/>
            <ac:spMk id="47" creationId="{C42F24F1-C1EF-471F-A19B-A340CE541DEF}"/>
          </ac:spMkLst>
        </pc:spChg>
        <pc:spChg chg="add del">
          <ac:chgData name="Marc von Gehlen" userId="ee9d88c3e5fd69be" providerId="LiveId" clId="{FC899148-CF48-E04E-BD2A-A33F46D5049F}" dt="2024-11-12T16:54:12.676" v="1065" actId="26606"/>
          <ac:spMkLst>
            <pc:docMk/>
            <pc:sldMk cId="239936698" sldId="282"/>
            <ac:spMk id="48" creationId="{E56C425C-3C64-47BA-B583-94D39B9B7F78}"/>
          </ac:spMkLst>
        </pc:spChg>
        <pc:spChg chg="add">
          <ac:chgData name="Marc von Gehlen" userId="ee9d88c3e5fd69be" providerId="LiveId" clId="{FC899148-CF48-E04E-BD2A-A33F46D5049F}" dt="2024-11-12T16:54:12.686" v="1066" actId="26606"/>
          <ac:spMkLst>
            <pc:docMk/>
            <pc:sldMk cId="239936698" sldId="282"/>
            <ac:spMk id="50" creationId="{0E99ED6D-365F-4CAE-942F-ECA78F74BD7F}"/>
          </ac:spMkLst>
        </pc:spChg>
        <pc:picChg chg="add mod">
          <ac:chgData name="Marc von Gehlen" userId="ee9d88c3e5fd69be" providerId="LiveId" clId="{FC899148-CF48-E04E-BD2A-A33F46D5049F}" dt="2024-11-12T16:54:12.686" v="1066" actId="26606"/>
          <ac:picMkLst>
            <pc:docMk/>
            <pc:sldMk cId="239936698" sldId="282"/>
            <ac:picMk id="4" creationId="{8270C1A2-5376-F66C-A81C-87FE8623B20D}"/>
          </ac:picMkLst>
        </pc:picChg>
        <pc:picChg chg="add del mod">
          <ac:chgData name="Marc von Gehlen" userId="ee9d88c3e5fd69be" providerId="LiveId" clId="{FC899148-CF48-E04E-BD2A-A33F46D5049F}" dt="2024-11-12T16:52:28.022" v="1050" actId="478"/>
          <ac:picMkLst>
            <pc:docMk/>
            <pc:sldMk cId="239936698" sldId="282"/>
            <ac:picMk id="6" creationId="{F06B019D-51D4-52A9-083B-73F6F2133D86}"/>
          </ac:picMkLst>
        </pc:picChg>
      </pc:sldChg>
      <pc:sldChg chg="addSp delSp modSp new mod setBg setClrOvrMap">
        <pc:chgData name="Marc von Gehlen" userId="ee9d88c3e5fd69be" providerId="LiveId" clId="{FC899148-CF48-E04E-BD2A-A33F46D5049F}" dt="2024-11-13T08:28:39.871" v="2000" actId="26606"/>
        <pc:sldMkLst>
          <pc:docMk/>
          <pc:sldMk cId="3727403120" sldId="283"/>
        </pc:sldMkLst>
        <pc:spChg chg="mod">
          <ac:chgData name="Marc von Gehlen" userId="ee9d88c3e5fd69be" providerId="LiveId" clId="{FC899148-CF48-E04E-BD2A-A33F46D5049F}" dt="2024-11-13T08:28:39.871" v="2000" actId="26606"/>
          <ac:spMkLst>
            <pc:docMk/>
            <pc:sldMk cId="3727403120" sldId="283"/>
            <ac:spMk id="2" creationId="{7C29B294-5692-744C-95C2-355527C0D034}"/>
          </ac:spMkLst>
        </pc:spChg>
        <pc:spChg chg="mod">
          <ac:chgData name="Marc von Gehlen" userId="ee9d88c3e5fd69be" providerId="LiveId" clId="{FC899148-CF48-E04E-BD2A-A33F46D5049F}" dt="2024-11-13T08:28:39.871" v="2000" actId="26606"/>
          <ac:spMkLst>
            <pc:docMk/>
            <pc:sldMk cId="3727403120" sldId="283"/>
            <ac:spMk id="3" creationId="{A99E94AA-5B91-5692-3836-A424D04DD874}"/>
          </ac:spMkLst>
        </pc:spChg>
        <pc:spChg chg="add del">
          <ac:chgData name="Marc von Gehlen" userId="ee9d88c3e5fd69be" providerId="LiveId" clId="{FC899148-CF48-E04E-BD2A-A33F46D5049F}" dt="2024-11-13T08:28:39.871" v="2000" actId="26606"/>
          <ac:spMkLst>
            <pc:docMk/>
            <pc:sldMk cId="3727403120" sldId="283"/>
            <ac:spMk id="8" creationId="{0AE80D91-18AA-438F-BFF4-E6BABFDFBABE}"/>
          </ac:spMkLst>
        </pc:spChg>
        <pc:spChg chg="add del">
          <ac:chgData name="Marc von Gehlen" userId="ee9d88c3e5fd69be" providerId="LiveId" clId="{FC899148-CF48-E04E-BD2A-A33F46D5049F}" dt="2024-11-13T08:27:49.710" v="1992" actId="26606"/>
          <ac:spMkLst>
            <pc:docMk/>
            <pc:sldMk cId="3727403120" sldId="283"/>
            <ac:spMk id="9" creationId="{60C2BF78-EE5B-49C7-ADD9-58CDBD13E3AA}"/>
          </ac:spMkLst>
        </pc:spChg>
        <pc:spChg chg="add del">
          <ac:chgData name="Marc von Gehlen" userId="ee9d88c3e5fd69be" providerId="LiveId" clId="{FC899148-CF48-E04E-BD2A-A33F46D5049F}" dt="2024-11-13T08:28:39.871" v="2000" actId="26606"/>
          <ac:spMkLst>
            <pc:docMk/>
            <pc:sldMk cId="3727403120" sldId="283"/>
            <ac:spMk id="10" creationId="{EF05C5AB-8A34-4DF3-AB54-AD74AA4324E8}"/>
          </ac:spMkLst>
        </pc:spChg>
        <pc:spChg chg="add del">
          <ac:chgData name="Marc von Gehlen" userId="ee9d88c3e5fd69be" providerId="LiveId" clId="{FC899148-CF48-E04E-BD2A-A33F46D5049F}" dt="2024-11-13T08:28:39.871" v="2000" actId="26606"/>
          <ac:spMkLst>
            <pc:docMk/>
            <pc:sldMk cId="3727403120" sldId="283"/>
            <ac:spMk id="12" creationId="{AA3B856C-9196-4702-BED7-5733C7EAA667}"/>
          </ac:spMkLst>
        </pc:spChg>
        <pc:spChg chg="add del">
          <ac:chgData name="Marc von Gehlen" userId="ee9d88c3e5fd69be" providerId="LiveId" clId="{FC899148-CF48-E04E-BD2A-A33F46D5049F}" dt="2024-11-13T08:28:39.844" v="1999" actId="26606"/>
          <ac:spMkLst>
            <pc:docMk/>
            <pc:sldMk cId="3727403120" sldId="283"/>
            <ac:spMk id="17" creationId="{106378C3-EA41-4A0B-8144-97AF179E9AB7}"/>
          </ac:spMkLst>
        </pc:spChg>
        <pc:spChg chg="add del">
          <ac:chgData name="Marc von Gehlen" userId="ee9d88c3e5fd69be" providerId="LiveId" clId="{FC899148-CF48-E04E-BD2A-A33F46D5049F}" dt="2024-11-13T08:28:39.844" v="1999" actId="26606"/>
          <ac:spMkLst>
            <pc:docMk/>
            <pc:sldMk cId="3727403120" sldId="283"/>
            <ac:spMk id="19" creationId="{2ABC575D-863A-449B-AA18-A22D2A84C832}"/>
          </ac:spMkLst>
        </pc:spChg>
        <pc:spChg chg="add del">
          <ac:chgData name="Marc von Gehlen" userId="ee9d88c3e5fd69be" providerId="LiveId" clId="{FC899148-CF48-E04E-BD2A-A33F46D5049F}" dt="2024-11-13T08:28:39.844" v="1999" actId="26606"/>
          <ac:spMkLst>
            <pc:docMk/>
            <pc:sldMk cId="3727403120" sldId="283"/>
            <ac:spMk id="21" creationId="{732A87A1-E008-492C-8D91-EA0B5488DA8C}"/>
          </ac:spMkLst>
        </pc:spChg>
        <pc:spChg chg="add">
          <ac:chgData name="Marc von Gehlen" userId="ee9d88c3e5fd69be" providerId="LiveId" clId="{FC899148-CF48-E04E-BD2A-A33F46D5049F}" dt="2024-11-13T08:28:39.871" v="2000" actId="26606"/>
          <ac:spMkLst>
            <pc:docMk/>
            <pc:sldMk cId="3727403120" sldId="283"/>
            <ac:spMk id="23" creationId="{33801627-6861-4EA9-BE98-E0CE33A894D9}"/>
          </ac:spMkLst>
        </pc:spChg>
        <pc:spChg chg="add">
          <ac:chgData name="Marc von Gehlen" userId="ee9d88c3e5fd69be" providerId="LiveId" clId="{FC899148-CF48-E04E-BD2A-A33F46D5049F}" dt="2024-11-13T08:28:39.871" v="2000" actId="26606"/>
          <ac:spMkLst>
            <pc:docMk/>
            <pc:sldMk cId="3727403120" sldId="283"/>
            <ac:spMk id="24" creationId="{93C1483F-490E-4C8A-8765-1F8AF0C67D5F}"/>
          </ac:spMkLst>
        </pc:spChg>
        <pc:spChg chg="add">
          <ac:chgData name="Marc von Gehlen" userId="ee9d88c3e5fd69be" providerId="LiveId" clId="{FC899148-CF48-E04E-BD2A-A33F46D5049F}" dt="2024-11-13T08:28:39.871" v="2000" actId="26606"/>
          <ac:spMkLst>
            <pc:docMk/>
            <pc:sldMk cId="3727403120" sldId="283"/>
            <ac:spMk id="25" creationId="{0249BF42-D05C-4553-9417-7B8695759291}"/>
          </ac:spMkLst>
        </pc:spChg>
        <pc:picChg chg="add del">
          <ac:chgData name="Marc von Gehlen" userId="ee9d88c3e5fd69be" providerId="LiveId" clId="{FC899148-CF48-E04E-BD2A-A33F46D5049F}" dt="2024-11-13T08:27:49.710" v="1992" actId="26606"/>
          <ac:picMkLst>
            <pc:docMk/>
            <pc:sldMk cId="3727403120" sldId="283"/>
            <ac:picMk id="5" creationId="{2FDBFA71-57C3-E8F6-1D68-DEDC893EE4AF}"/>
          </ac:picMkLst>
        </pc:picChg>
        <pc:picChg chg="add del">
          <ac:chgData name="Marc von Gehlen" userId="ee9d88c3e5fd69be" providerId="LiveId" clId="{FC899148-CF48-E04E-BD2A-A33F46D5049F}" dt="2024-11-13T08:27:51.582" v="1994" actId="26606"/>
          <ac:picMkLst>
            <pc:docMk/>
            <pc:sldMk cId="3727403120" sldId="283"/>
            <ac:picMk id="11" creationId="{68D45F58-50C3-0B2D-9C3A-E9B8C3D8E8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F0D10-C671-43B7-A480-4E1304432292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AA67-9558-4A2E-BF66-7242287666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9573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39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52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41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38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885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468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13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464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7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C0D8A5E-727D-4517-85BF-3C14AAE697B5}" type="datetimeFigureOut">
              <a:rPr lang="de-DE" smtClean="0"/>
              <a:t>13.11.24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DC707ED-F9A6-4498-ABF7-7A60BBDB1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3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ise.de/newsticker/meldung/Bitcoin-Forscher-finden-Kinderpornographie-in-der-Blockchain-4000693.html" TargetMode="External"/><Relationship Id="rId3" Type="http://schemas.openxmlformats.org/officeDocument/2006/relationships/hyperlink" Target="http://www.derhauptstadtbrief.de/cms/114-der-hauptstadtbrief-135/1034-bitcoin-ist-der-beginn-einer-alternative-zum-staatlichen-geld" TargetMode="External"/><Relationship Id="rId7" Type="http://schemas.openxmlformats.org/officeDocument/2006/relationships/hyperlink" Target="https://www.godmode-trader.de/artikel/bitcoin-manie-so-viel-energie-verbraucht-die-kryptowaehrung,5621218" TargetMode="External"/><Relationship Id="rId12" Type="http://schemas.openxmlformats.org/officeDocument/2006/relationships/hyperlink" Target="https://www.finanzen.net/devisen/bitcoin-euro-kurs" TargetMode="External"/><Relationship Id="rId2" Type="http://schemas.openxmlformats.org/officeDocument/2006/relationships/hyperlink" Target="https://www.blockchainsurfer.de/single-post/2016/11/15/Bitcoin-Einheiten-und-Hashrate-Einheit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nfuture.de/infografik/18044/Die-Kryptocoin-Technologie-Blockchain-kurz-erklaert-1516964214.html" TargetMode="External"/><Relationship Id="rId11" Type="http://schemas.openxmlformats.org/officeDocument/2006/relationships/hyperlink" Target="http://www.badische-zeitung.de/wirtschaft-3/auch-das-noch-rattengift-bitcoin--152379003.html" TargetMode="External"/><Relationship Id="rId5" Type="http://schemas.openxmlformats.org/officeDocument/2006/relationships/hyperlink" Target="https://pixabay.com/de/bitcoin-logo-w%C3%A4hrung-geld-225079/" TargetMode="External"/><Relationship Id="rId10" Type="http://schemas.openxmlformats.org/officeDocument/2006/relationships/hyperlink" Target="https://www.btc-echo.de/basel-profs-im-interview-der-bitcoin-wird-sich-durchsetzen/" TargetMode="External"/><Relationship Id="rId4" Type="http://schemas.openxmlformats.org/officeDocument/2006/relationships/hyperlink" Target="https://de.wikipedia.org/wiki/Datei:Zusatzzeichen_1012-31_-_Ende_(600x330),_StVO_1992.svg" TargetMode="External"/><Relationship Id="rId9" Type="http://schemas.openxmlformats.org/officeDocument/2006/relationships/hyperlink" Target="http://www.coinminingrigs.com/how-to-build-a-6-gpu-mining-ri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6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32F78BA-3EF2-4813-D243-072A71E8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59" y="643466"/>
            <a:ext cx="86709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0549BC-94D1-2D21-AA0C-01F024C2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de-DE" sz="2800">
                <a:solidFill>
                  <a:srgbClr val="FFFFFF"/>
                </a:solidFill>
              </a:rPr>
              <a:t>Wie bekommt man Bitcoins?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3F1CB6-3492-2A9A-DA78-1F178B3BC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>
            <a:normAutofit/>
          </a:bodyPr>
          <a:lstStyle/>
          <a:p>
            <a:r>
              <a:rPr lang="de-DE" sz="2400"/>
              <a:t>Kaufen</a:t>
            </a:r>
          </a:p>
          <a:p>
            <a:r>
              <a:rPr lang="de-DE" sz="2400"/>
              <a:t>Mining</a:t>
            </a:r>
          </a:p>
          <a:p>
            <a:r>
              <a:rPr lang="de-DE" sz="2400"/>
              <a:t>Handel / Tausch</a:t>
            </a:r>
          </a:p>
        </p:txBody>
      </p:sp>
    </p:spTree>
    <p:extLst>
      <p:ext uri="{BB962C8B-B14F-4D97-AF65-F5344CB8AC3E}">
        <p14:creationId xmlns:p14="http://schemas.microsoft.com/office/powerpoint/2010/main" val="305317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89FB0E-17DE-45EA-99C4-8935B2B3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FFFFFF"/>
                </a:solidFill>
              </a:rPr>
              <a:t>Was ist ein Bitcoin wert?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D41B4D8-F675-7700-5419-D31E66C41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925" y="484632"/>
            <a:ext cx="6499723" cy="58822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8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2D7EB-F70F-4C05-894F-E70FB090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Gibt es unendlich viele Bitcoins?</a:t>
            </a:r>
            <a:br>
              <a:rPr lang="de-DE" dirty="0"/>
            </a:br>
            <a:endParaRPr lang="de-DE" dirty="0"/>
          </a:p>
        </p:txBody>
      </p:sp>
      <p:pic>
        <p:nvPicPr>
          <p:cNvPr id="3074" name="Picture 2" descr="Bildergebnis fÃ¼r begrenzung bitcoin">
            <a:extLst>
              <a:ext uri="{FF2B5EF4-FFF2-40B4-BE49-F238E27FC236}">
                <a16:creationId xmlns:a16="http://schemas.microsoft.com/office/drawing/2014/main" id="{98136715-FA8B-4BA5-8F07-78D3DEC66E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8" y="1028541"/>
            <a:ext cx="9563276" cy="56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8C2F77-E7F5-8CC6-1104-DF1335BE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rmAutofit/>
          </a:bodyPr>
          <a:lstStyle/>
          <a:p>
            <a:pPr algn="r"/>
            <a:r>
              <a:rPr lang="de-DE" sz="4000">
                <a:solidFill>
                  <a:srgbClr val="FFFFFF"/>
                </a:solidFill>
              </a:rPr>
              <a:t>Vorteile: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ED5802-1085-A67B-9AE2-D8F9C209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r>
              <a:rPr lang="de-DE" sz="2400"/>
              <a:t>Limitiert max. 21 Millionen</a:t>
            </a:r>
          </a:p>
          <a:p>
            <a:r>
              <a:rPr lang="de-DE" sz="2400"/>
              <a:t>Wirklich Limitiertes Gut</a:t>
            </a:r>
          </a:p>
          <a:p>
            <a:r>
              <a:rPr lang="de-DE" sz="2400"/>
              <a:t>Keine zentrale Kontrolle durch Banken und Staaten</a:t>
            </a:r>
          </a:p>
          <a:p>
            <a:r>
              <a:rPr lang="de-DE" sz="2400"/>
              <a:t>Schelle und relativ günstige Überweisung weltweit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483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03A39B-3EDD-97BE-D81D-57F4ADA6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rmAutofit/>
          </a:bodyPr>
          <a:lstStyle/>
          <a:p>
            <a:pPr algn="r"/>
            <a:r>
              <a:rPr lang="de-DE" sz="4000">
                <a:solidFill>
                  <a:srgbClr val="FFFFFF"/>
                </a:solidFill>
              </a:rPr>
              <a:t>Nachteile: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E5D10-98C8-2DAE-049D-B79CE2065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r>
              <a:rPr lang="de-DE" sz="2400"/>
              <a:t>Hoher Stromverbrauch</a:t>
            </a:r>
          </a:p>
          <a:p>
            <a:r>
              <a:rPr lang="de-DE" sz="2400"/>
              <a:t>Gewisse Transaktionskosten</a:t>
            </a:r>
          </a:p>
          <a:p>
            <a:r>
              <a:rPr lang="de-DE" sz="2400"/>
              <a:t>Keine zentrale Kontrolle durch Banken und Staaten</a:t>
            </a:r>
          </a:p>
          <a:p>
            <a:r>
              <a:rPr lang="de-DE" sz="2400"/>
              <a:t>Große Währungsschwankungen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898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C05438-8975-4783-BCC7-9A4F0BD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0ACCC9-A5C0-44FC-9472-E3E4BF4B4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A4F5EC-40A1-4A14-B8AF-A0504A30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573" y="758952"/>
            <a:ext cx="3907625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600" dirty="0" err="1">
                <a:solidFill>
                  <a:srgbClr val="FFFFFF"/>
                </a:solidFill>
              </a:rPr>
              <a:t>Stromverbrauch</a:t>
            </a:r>
            <a:r>
              <a:rPr lang="en-US" sz="3600" dirty="0">
                <a:solidFill>
                  <a:srgbClr val="FFFFFF"/>
                </a:solidFill>
              </a:rPr>
              <a:t> von Bitcoin</a:t>
            </a: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8B8E8AE-1882-46F3-94E7-A2A391494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60873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CD3F33-0075-5E19-2F4C-38B56CB72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83" y="1522828"/>
            <a:ext cx="5151817" cy="381234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5AE0C4B-4D5E-48B0-929B-038F7E948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2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524BA52-F4DD-8851-27CF-13F8F1EAD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1107AF2-5157-1D78-8D94-6C9993CD3ECD}"/>
              </a:ext>
            </a:extLst>
          </p:cNvPr>
          <p:cNvSpPr txBox="1"/>
          <p:nvPr/>
        </p:nvSpPr>
        <p:spPr>
          <a:xfrm>
            <a:off x="5189223" y="251627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2E08A5-300F-6B05-9BAD-C0187B935348}"/>
              </a:ext>
            </a:extLst>
          </p:cNvPr>
          <p:cNvSpPr txBox="1"/>
          <p:nvPr/>
        </p:nvSpPr>
        <p:spPr>
          <a:xfrm>
            <a:off x="3445731" y="8230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Deutschland</a:t>
            </a:r>
          </a:p>
        </p:txBody>
      </p:sp>
    </p:spTree>
    <p:extLst>
      <p:ext uri="{BB962C8B-B14F-4D97-AF65-F5344CB8AC3E}">
        <p14:creationId xmlns:p14="http://schemas.microsoft.com/office/powerpoint/2010/main" val="44197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C2CE3B-B00E-11D1-3A24-2025E0B6DC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7375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CBCD14-E8E2-0F5A-4310-B711CAD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Was ist Mining?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36A20C-8527-D400-AA56-C3DC3FBBE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5739"/>
            <a:ext cx="8595360" cy="417439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Validieren von Blocks</a:t>
            </a:r>
          </a:p>
          <a:p>
            <a:r>
              <a:rPr lang="de-DE" dirty="0">
                <a:solidFill>
                  <a:schemeClr val="bg1"/>
                </a:solidFill>
              </a:rPr>
              <a:t>Proof of Work</a:t>
            </a:r>
          </a:p>
          <a:p>
            <a:r>
              <a:rPr lang="de-DE" dirty="0">
                <a:solidFill>
                  <a:schemeClr val="bg1"/>
                </a:solidFill>
              </a:rPr>
              <a:t>Realer Gegenwert (Energie)</a:t>
            </a:r>
          </a:p>
          <a:p>
            <a:r>
              <a:rPr lang="de-DE" dirty="0">
                <a:solidFill>
                  <a:schemeClr val="bg1"/>
                </a:solidFill>
              </a:rPr>
              <a:t>Lohnt sich nur bei Günstigen Stromkosten</a:t>
            </a:r>
          </a:p>
          <a:p>
            <a:r>
              <a:rPr lang="de-DE" dirty="0">
                <a:solidFill>
                  <a:schemeClr val="bg1"/>
                </a:solidFill>
              </a:rPr>
              <a:t>Überschüssige Energie</a:t>
            </a:r>
          </a:p>
          <a:p>
            <a:r>
              <a:rPr lang="de-DE">
                <a:solidFill>
                  <a:schemeClr val="bg1"/>
                </a:solidFill>
              </a:rPr>
              <a:t>Wärme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2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27F5D9-432F-4818-A1DC-3C35DDF5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Fazit</a:t>
            </a:r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5BE573E-FA0F-70CD-22BD-F66F68EF3678}"/>
              </a:ext>
            </a:extLst>
          </p:cNvPr>
          <p:cNvSpPr txBox="1"/>
          <p:nvPr/>
        </p:nvSpPr>
        <p:spPr>
          <a:xfrm>
            <a:off x="4821898" y="643466"/>
            <a:ext cx="5827472" cy="5571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/>
              <a:t>Mainstream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/>
              <a:t>Durchsetzung gegen andere Cryptowährungen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/>
              <a:t>Meinung</a:t>
            </a:r>
          </a:p>
        </p:txBody>
      </p:sp>
    </p:spTree>
    <p:extLst>
      <p:ext uri="{BB962C8B-B14F-4D97-AF65-F5344CB8AC3E}">
        <p14:creationId xmlns:p14="http://schemas.microsoft.com/office/powerpoint/2010/main" val="408154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65B05-D7E4-4F7F-BBE5-5549A71A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A6062D-D241-4F83-A9A5-11367DE82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700" dirty="0">
                <a:hlinkClick r:id="rId2"/>
              </a:rPr>
              <a:t>https://www.blockchainsurfer.de/single-post/2016/11/15/Bitcoin-Einheiten-und-Hashrate-Einheiten</a:t>
            </a:r>
            <a:endParaRPr lang="de-DE" sz="700" dirty="0"/>
          </a:p>
          <a:p>
            <a:r>
              <a:rPr lang="de-DE" sz="700" dirty="0">
                <a:hlinkClick r:id="rId3"/>
              </a:rPr>
              <a:t>http://www.derhauptstadtbrief.de/cms/114-der-hauptstadtbrief-135/1034-bitcoin-ist-der-beginn-einer-alternative-zum-staatlichen-geld</a:t>
            </a:r>
            <a:endParaRPr lang="de-DE" sz="700" dirty="0"/>
          </a:p>
          <a:p>
            <a:r>
              <a:rPr lang="de-DE" sz="700" dirty="0">
                <a:hlinkClick r:id="rId4"/>
              </a:rPr>
              <a:t>https://de.wikipedia.org/wiki/Datei:Zusatzzeichen_1012-31_-_Ende_(600x330),_StVO_1992.svg</a:t>
            </a:r>
            <a:endParaRPr lang="de-DE" sz="700" dirty="0"/>
          </a:p>
          <a:p>
            <a:r>
              <a:rPr lang="de-DE" sz="700" dirty="0">
                <a:hlinkClick r:id="rId5"/>
              </a:rPr>
              <a:t>https://pixabay.com/de/bitcoin-logo-w%C3%A4hrung-geld-225079/</a:t>
            </a:r>
            <a:endParaRPr lang="de-DE" sz="700" dirty="0"/>
          </a:p>
          <a:p>
            <a:r>
              <a:rPr lang="de-DE" sz="700" dirty="0">
                <a:hlinkClick r:id="rId6"/>
              </a:rPr>
              <a:t>http://winfuture.de/infografik/18044/Die-Kryptocoin-Technologie-Blockchain-kurz-erklaert-1516964214.html</a:t>
            </a:r>
            <a:endParaRPr lang="de-DE" sz="700" dirty="0"/>
          </a:p>
          <a:p>
            <a:r>
              <a:rPr lang="de-DE" sz="700" dirty="0">
                <a:hlinkClick r:id="rId7"/>
              </a:rPr>
              <a:t>https://www.godmode-trader.de/artikel/bitcoin-manie-so-viel-energie-verbraucht-die-kryptowaehrung,5621218</a:t>
            </a:r>
            <a:endParaRPr lang="de-DE" sz="700" dirty="0"/>
          </a:p>
          <a:p>
            <a:r>
              <a:rPr lang="de-DE" sz="700" dirty="0">
                <a:hlinkClick r:id="rId8"/>
              </a:rPr>
              <a:t>https://www.heise.de/newsticker/meldung/Bitcoin-Forscher-finden-Kinderpornographie-in-der-Blockchain-4000693.html</a:t>
            </a:r>
            <a:endParaRPr lang="de-DE" sz="700" dirty="0"/>
          </a:p>
          <a:p>
            <a:r>
              <a:rPr lang="de-DE" sz="700" u="sng" dirty="0">
                <a:hlinkClick r:id="rId9"/>
              </a:rPr>
              <a:t>http://www.coinminingrigs.com/how-to-build-a-6-gpu-mining-rig/</a:t>
            </a:r>
            <a:endParaRPr lang="de-DE" sz="700" u="sng" dirty="0"/>
          </a:p>
          <a:p>
            <a:r>
              <a:rPr lang="de-DE" sz="700" dirty="0">
                <a:hlinkClick r:id="rId10"/>
              </a:rPr>
              <a:t>https://www.btc-echo.de/basel-profs-im-interview-der-bitcoin-wird-sich-durchsetzen/</a:t>
            </a:r>
            <a:endParaRPr lang="de-DE" sz="700" dirty="0"/>
          </a:p>
          <a:p>
            <a:r>
              <a:rPr lang="de-DE" sz="700" dirty="0">
                <a:hlinkClick r:id="rId11"/>
              </a:rPr>
              <a:t>http://www.badische-zeitung.de/wirtschaft-3/auch-das-noch-rattengift-bitcoin--152379003.html</a:t>
            </a:r>
            <a:endParaRPr lang="de-DE" sz="700" dirty="0"/>
          </a:p>
          <a:p>
            <a:r>
              <a:rPr lang="de-DE" sz="700" dirty="0">
                <a:hlinkClick r:id="rId12"/>
              </a:rPr>
              <a:t>https://www.finanzen.net/devisen/bitcoin-euro-kurs</a:t>
            </a:r>
            <a:endParaRPr lang="de-DE" sz="700" dirty="0"/>
          </a:p>
          <a:p>
            <a:r>
              <a:rPr lang="de-DE" sz="800" dirty="0"/>
              <a:t>https://www.buybitcoinworldwide.com/de/preis/</a:t>
            </a:r>
          </a:p>
          <a:p>
            <a:endParaRPr lang="de-DE" sz="800" dirty="0"/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6951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1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70C1A2-5376-F66C-A81C-87FE8623B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52833"/>
            <a:ext cx="10005906" cy="39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29B294-5692-744C-95C2-355527C0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de-DE" sz="2800">
                <a:solidFill>
                  <a:srgbClr val="FFFFFF"/>
                </a:solidFill>
              </a:rPr>
              <a:t>Folgen des Inflationären Systems</a:t>
            </a:r>
          </a:p>
        </p:txBody>
      </p:sp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E94AA-5B91-5692-3836-A424D04DD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>
            <a:normAutofit/>
          </a:bodyPr>
          <a:lstStyle/>
          <a:p>
            <a:r>
              <a:rPr lang="de-DE" sz="2400"/>
              <a:t>Kaufkraftverlust</a:t>
            </a:r>
          </a:p>
          <a:p>
            <a:r>
              <a:rPr lang="de-DE" sz="2400"/>
              <a:t>Verschärfung von Einkommensungleichheit</a:t>
            </a:r>
          </a:p>
          <a:p>
            <a:r>
              <a:rPr lang="de-DE" sz="2400"/>
              <a:t>Sparanreiz sinkt</a:t>
            </a:r>
          </a:p>
          <a:p>
            <a:r>
              <a:rPr lang="de-DE" sz="2400"/>
              <a:t>Schuldenerleichterung Länder (kann zu weiteren Ausgaben führen)</a:t>
            </a:r>
          </a:p>
          <a:p>
            <a:r>
              <a:rPr lang="de-DE" sz="2400"/>
              <a:t>Planungsunsicherheit</a:t>
            </a:r>
          </a:p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72740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Ã¼r Bitcoin logo rund">
            <a:extLst>
              <a:ext uri="{FF2B5EF4-FFF2-40B4-BE49-F238E27FC236}">
                <a16:creationId xmlns:a16="http://schemas.microsoft.com/office/drawing/2014/main" id="{AA70CDCC-E20A-4327-B007-33134A83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64" y="620720"/>
            <a:ext cx="5607461" cy="560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ED239A-6CB2-4292-8A45-F5BB15AD2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0438" y="758952"/>
            <a:ext cx="3595926" cy="4041648"/>
          </a:xfrm>
        </p:spPr>
        <p:txBody>
          <a:bodyPr>
            <a:normAutofit/>
          </a:bodyPr>
          <a:lstStyle/>
          <a:p>
            <a:r>
              <a:rPr lang="de-DE" dirty="0"/>
              <a:t>Bitcoin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2BD32E-C85D-4430-B127-2F8E91D81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5198" y="4800600"/>
            <a:ext cx="2868246" cy="1691640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>
                    <a:lumMod val="85000"/>
                  </a:schemeClr>
                </a:solidFill>
              </a:rPr>
              <a:t>Marc von Gehlen</a:t>
            </a:r>
          </a:p>
          <a:p>
            <a:r>
              <a:rPr lang="de-DE" sz="2000" dirty="0">
                <a:solidFill>
                  <a:schemeClr val="tx1">
                    <a:lumMod val="85000"/>
                  </a:schemeClr>
                </a:solidFill>
              </a:rPr>
              <a:t>VWL 2024/2025</a:t>
            </a:r>
          </a:p>
        </p:txBody>
      </p:sp>
    </p:spTree>
    <p:extLst>
      <p:ext uri="{BB962C8B-B14F-4D97-AF65-F5344CB8AC3E}">
        <p14:creationId xmlns:p14="http://schemas.microsoft.com/office/powerpoint/2010/main" val="74707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E1FF1-B49D-4F26-8CC6-38A6B2D4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de-DE" sz="2800">
                <a:solidFill>
                  <a:srgbClr val="FFFFFF"/>
                </a:solidFill>
              </a:rPr>
              <a:t>Gliederung: </a:t>
            </a:r>
            <a:endParaRPr lang="de-DE" sz="2800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5AFB32-09D2-44E1-A3D7-07C04176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385" y="643466"/>
            <a:ext cx="5947985" cy="55710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Was ist Bitcoin?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Wie funktioniert Bitcoin?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Blockchain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Wozu dient Bitcoin?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Wie bekommt man Bitcoins?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Was ist ein Bitcoin Wert?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Gibt es unendlich viele Bitcoins?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Vorteile / Nachteile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Mining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Fazit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851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8735-E121-4131-83F5-6F3C90C2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6091428" cy="1325562"/>
          </a:xfrm>
        </p:spPr>
        <p:txBody>
          <a:bodyPr>
            <a:normAutofit/>
          </a:bodyPr>
          <a:lstStyle/>
          <a:p>
            <a:r>
              <a:rPr lang="de-DE" dirty="0"/>
              <a:t>Was ist Bitcoin?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8ADC44-BA16-4AC8-8049-67A35D70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5739"/>
            <a:ext cx="6091428" cy="4174398"/>
          </a:xfrm>
        </p:spPr>
        <p:txBody>
          <a:bodyPr>
            <a:normAutofit/>
          </a:bodyPr>
          <a:lstStyle/>
          <a:p>
            <a:r>
              <a:rPr lang="de-DE" dirty="0"/>
              <a:t>Digitale Währung</a:t>
            </a:r>
          </a:p>
          <a:p>
            <a:r>
              <a:rPr lang="de-DE" dirty="0"/>
              <a:t>2008 Satoshi Nakamoto (Pseudonym)</a:t>
            </a:r>
          </a:p>
          <a:p>
            <a:r>
              <a:rPr lang="de-DE" dirty="0"/>
              <a:t>Dezentral (Blockchain)</a:t>
            </a:r>
          </a:p>
          <a:p>
            <a:endParaRPr lang="de-DE" dirty="0"/>
          </a:p>
        </p:txBody>
      </p:sp>
      <p:pic>
        <p:nvPicPr>
          <p:cNvPr id="10" name="Picture 4" descr="Digitale Stocksymbole in Großaufnahme">
            <a:extLst>
              <a:ext uri="{FF2B5EF4-FFF2-40B4-BE49-F238E27FC236}">
                <a16:creationId xmlns:a16="http://schemas.microsoft.com/office/drawing/2014/main" id="{8AD764E8-EADE-4863-FDCB-7046BC1D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56" r="29884"/>
          <a:stretch/>
        </p:blipFill>
        <p:spPr>
          <a:xfrm>
            <a:off x="7737169" y="10"/>
            <a:ext cx="35552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1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B088D-481B-F020-4F80-C5D7A96D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de-DE" dirty="0"/>
              <a:t>Wie funktioniert Bitcoin?</a:t>
            </a:r>
          </a:p>
        </p:txBody>
      </p:sp>
      <p:pic>
        <p:nvPicPr>
          <p:cNvPr id="5" name="Picture 4" descr="Digitale Graphen und Zahlen in 3D">
            <a:extLst>
              <a:ext uri="{FF2B5EF4-FFF2-40B4-BE49-F238E27FC236}">
                <a16:creationId xmlns:a16="http://schemas.microsoft.com/office/drawing/2014/main" id="{136A70AC-F6AE-FD80-E0E5-A311B8D55C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74" r="22834" b="-1"/>
          <a:stretch/>
        </p:blipFill>
        <p:spPr>
          <a:xfrm>
            <a:off x="20" y="10"/>
            <a:ext cx="4653291" cy="685799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5147A0-7148-479F-94AC-928D4BE33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90" y="2005739"/>
            <a:ext cx="6015571" cy="4174398"/>
          </a:xfrm>
        </p:spPr>
        <p:txBody>
          <a:bodyPr>
            <a:normAutofit/>
          </a:bodyPr>
          <a:lstStyle/>
          <a:p>
            <a:r>
              <a:rPr lang="de-DE" dirty="0"/>
              <a:t>Blockchain</a:t>
            </a:r>
          </a:p>
          <a:p>
            <a:r>
              <a:rPr lang="de-DE" dirty="0"/>
              <a:t>Digitales Kassenbuch mit allen Transaktionen</a:t>
            </a:r>
          </a:p>
          <a:p>
            <a:r>
              <a:rPr lang="de-DE" dirty="0"/>
              <a:t>Jeder kann dies einsehen aber niemand kann es verändern</a:t>
            </a:r>
          </a:p>
        </p:txBody>
      </p:sp>
    </p:spTree>
    <p:extLst>
      <p:ext uri="{BB962C8B-B14F-4D97-AF65-F5344CB8AC3E}">
        <p14:creationId xmlns:p14="http://schemas.microsoft.com/office/powerpoint/2010/main" val="22845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D7F70-499A-4148-9FCB-DB6D7606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700">
                <a:solidFill>
                  <a:srgbClr val="FFFFFF"/>
                </a:solidFill>
              </a:rPr>
              <a:t>Was ist eine Blockchain?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5BC465-0456-9ECA-3BEE-D5909976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75" y="588794"/>
            <a:ext cx="6616823" cy="56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8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7ADB6C-F214-05F3-AB3F-A0B54791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de-DE" sz="2800">
                <a:solidFill>
                  <a:srgbClr val="FFFFFF"/>
                </a:solidFill>
              </a:rPr>
              <a:t>Wozu dient Bitcoin?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CCA2A1-97E1-317C-F1FC-F5E1AE5C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>
            <a:normAutofit/>
          </a:bodyPr>
          <a:lstStyle/>
          <a:p>
            <a:r>
              <a:rPr lang="de-DE" sz="2400"/>
              <a:t>Zahlungsmittel</a:t>
            </a:r>
          </a:p>
          <a:p>
            <a:r>
              <a:rPr lang="de-DE" sz="2400"/>
              <a:t>Investition</a:t>
            </a:r>
          </a:p>
        </p:txBody>
      </p:sp>
    </p:spTree>
    <p:extLst>
      <p:ext uri="{BB962C8B-B14F-4D97-AF65-F5344CB8AC3E}">
        <p14:creationId xmlns:p14="http://schemas.microsoft.com/office/powerpoint/2010/main" val="2153513861"/>
      </p:ext>
    </p:extLst>
  </p:cSld>
  <p:clrMapOvr>
    <a:masterClrMapping/>
  </p:clrMapOvr>
</p:sld>
</file>

<file path=ppt/theme/theme1.xml><?xml version="1.0" encoding="utf-8"?>
<a:theme xmlns:a="http://schemas.openxmlformats.org/drawingml/2006/main" name="Ansicht">
  <a:themeElements>
    <a:clrScheme name="Ansicht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Ansicht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nsicht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TM03457515[[fn=Aussicht]]</Template>
  <TotalTime>0</TotalTime>
  <Words>463</Words>
  <Application>Microsoft Office PowerPoint</Application>
  <PresentationFormat>Breitbild</PresentationFormat>
  <Paragraphs>63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Ansicht</vt:lpstr>
      <vt:lpstr>PowerPoint-Präsentation</vt:lpstr>
      <vt:lpstr>PowerPoint-Präsentation</vt:lpstr>
      <vt:lpstr>Folgen des Inflationären Systems</vt:lpstr>
      <vt:lpstr>Bitcoin</vt:lpstr>
      <vt:lpstr>Gliederung: </vt:lpstr>
      <vt:lpstr>Was ist Bitcoin?</vt:lpstr>
      <vt:lpstr>Wie funktioniert Bitcoin?</vt:lpstr>
      <vt:lpstr>Was ist eine Blockchain? </vt:lpstr>
      <vt:lpstr>Wozu dient Bitcoin?</vt:lpstr>
      <vt:lpstr>Wie bekommt man Bitcoins?</vt:lpstr>
      <vt:lpstr>Was ist ein Bitcoin wert?</vt:lpstr>
      <vt:lpstr>   Gibt es unendlich viele Bitcoins? </vt:lpstr>
      <vt:lpstr>Vorteile:</vt:lpstr>
      <vt:lpstr>Nachteile:</vt:lpstr>
      <vt:lpstr>Stromverbrauch von Bitcoin</vt:lpstr>
      <vt:lpstr>PowerPoint-Präsentation</vt:lpstr>
      <vt:lpstr>Was ist Mining?</vt:lpstr>
      <vt:lpstr>Fazit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</dc:title>
  <dc:creator>marc von Gehlen</dc:creator>
  <cp:lastModifiedBy>Marc von Gehlen</cp:lastModifiedBy>
  <cp:revision>46</cp:revision>
  <dcterms:created xsi:type="dcterms:W3CDTF">2017-11-30T13:40:36Z</dcterms:created>
  <dcterms:modified xsi:type="dcterms:W3CDTF">2024-11-13T09:01:35Z</dcterms:modified>
</cp:coreProperties>
</file>