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5" r:id="rId4"/>
    <p:sldId id="262" r:id="rId5"/>
    <p:sldId id="261" r:id="rId6"/>
    <p:sldId id="278" r:id="rId7"/>
    <p:sldId id="267" r:id="rId8"/>
    <p:sldId id="277" r:id="rId9"/>
    <p:sldId id="274" r:id="rId10"/>
    <p:sldId id="263" r:id="rId11"/>
    <p:sldId id="264" r:id="rId12"/>
    <p:sldId id="265" r:id="rId13"/>
    <p:sldId id="266" r:id="rId14"/>
    <p:sldId id="273" r:id="rId15"/>
    <p:sldId id="279" r:id="rId16"/>
    <p:sldId id="260" r:id="rId17"/>
    <p:sldId id="269" r:id="rId18"/>
    <p:sldId id="271" r:id="rId19"/>
    <p:sldId id="270" r:id="rId20"/>
    <p:sldId id="272" r:id="rId21"/>
    <p:sldId id="258" r:id="rId22"/>
    <p:sldId id="280" r:id="rId23"/>
    <p:sldId id="276" r:id="rId24"/>
    <p:sldId id="28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73DC3-5EDB-FF4B-A20B-228040C0B60B}" v="1" dt="2025-02-17T11:36:41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727" autoAdjust="0"/>
  </p:normalViewPr>
  <p:slideViewPr>
    <p:cSldViewPr snapToGrid="0">
      <p:cViewPr varScale="1">
        <p:scale>
          <a:sx n="133" d="100"/>
          <a:sy n="133" d="100"/>
        </p:scale>
        <p:origin x="1338" y="12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on Gehlen" userId="ee9d88c3e5fd69be" providerId="LiveId" clId="{D7351DE5-A47E-BE4C-AFBF-DED89D6F0089}"/>
    <pc:docChg chg="custSel modSld">
      <pc:chgData name="Marc von Gehlen" userId="ee9d88c3e5fd69be" providerId="LiveId" clId="{D7351DE5-A47E-BE4C-AFBF-DED89D6F0089}" dt="2025-02-18T09:04:26.953" v="897" actId="20577"/>
      <pc:docMkLst>
        <pc:docMk/>
      </pc:docMkLst>
      <pc:sldChg chg="modNotesTx">
        <pc:chgData name="Marc von Gehlen" userId="ee9d88c3e5fd69be" providerId="LiveId" clId="{D7351DE5-A47E-BE4C-AFBF-DED89D6F0089}" dt="2025-02-18T08:59:00.618" v="89" actId="20577"/>
        <pc:sldMkLst>
          <pc:docMk/>
          <pc:sldMk cId="70460657" sldId="256"/>
        </pc:sldMkLst>
      </pc:sldChg>
      <pc:sldChg chg="modNotesTx">
        <pc:chgData name="Marc von Gehlen" userId="ee9d88c3e5fd69be" providerId="LiveId" clId="{D7351DE5-A47E-BE4C-AFBF-DED89D6F0089}" dt="2025-02-18T08:59:12.836" v="133" actId="20577"/>
        <pc:sldMkLst>
          <pc:docMk/>
          <pc:sldMk cId="4216483620" sldId="257"/>
        </pc:sldMkLst>
      </pc:sldChg>
      <pc:sldChg chg="modNotesTx">
        <pc:chgData name="Marc von Gehlen" userId="ee9d88c3e5fd69be" providerId="LiveId" clId="{D7351DE5-A47E-BE4C-AFBF-DED89D6F0089}" dt="2025-02-18T09:03:33.747" v="758" actId="20577"/>
        <pc:sldMkLst>
          <pc:docMk/>
          <pc:sldMk cId="1438111307" sldId="260"/>
        </pc:sldMkLst>
      </pc:sldChg>
      <pc:sldChg chg="modSp modNotesTx">
        <pc:chgData name="Marc von Gehlen" userId="ee9d88c3e5fd69be" providerId="LiveId" clId="{D7351DE5-A47E-BE4C-AFBF-DED89D6F0089}" dt="2025-02-18T09:00:07.235" v="336" actId="20577"/>
        <pc:sldMkLst>
          <pc:docMk/>
          <pc:sldMk cId="2852406529" sldId="262"/>
        </pc:sldMkLst>
        <pc:picChg chg="mod">
          <ac:chgData name="Marc von Gehlen" userId="ee9d88c3e5fd69be" providerId="LiveId" clId="{D7351DE5-A47E-BE4C-AFBF-DED89D6F0089}" dt="2025-02-17T07:39:17.792" v="20" actId="1076"/>
          <ac:picMkLst>
            <pc:docMk/>
            <pc:sldMk cId="2852406529" sldId="262"/>
            <ac:picMk id="1026" creationId="{C2E64E30-B1AE-1146-0F68-BE4E3C46A766}"/>
          </ac:picMkLst>
        </pc:picChg>
      </pc:sldChg>
      <pc:sldChg chg="modSp modNotesTx">
        <pc:chgData name="Marc von Gehlen" userId="ee9d88c3e5fd69be" providerId="LiveId" clId="{D7351DE5-A47E-BE4C-AFBF-DED89D6F0089}" dt="2025-02-10T10:40:33.989" v="18" actId="20577"/>
        <pc:sldMkLst>
          <pc:docMk/>
          <pc:sldMk cId="2589436343" sldId="263"/>
        </pc:sldMkLst>
        <pc:spChg chg="mod">
          <ac:chgData name="Marc von Gehlen" userId="ee9d88c3e5fd69be" providerId="LiveId" clId="{D7351DE5-A47E-BE4C-AFBF-DED89D6F0089}" dt="2025-02-10T10:40:33.989" v="18" actId="20577"/>
          <ac:spMkLst>
            <pc:docMk/>
            <pc:sldMk cId="2589436343" sldId="263"/>
            <ac:spMk id="3" creationId="{6CF92065-F235-35AE-713D-78D15C848C96}"/>
          </ac:spMkLst>
        </pc:spChg>
      </pc:sldChg>
      <pc:sldChg chg="modNotesTx">
        <pc:chgData name="Marc von Gehlen" userId="ee9d88c3e5fd69be" providerId="LiveId" clId="{D7351DE5-A47E-BE4C-AFBF-DED89D6F0089}" dt="2025-02-18T09:02:32.153" v="643" actId="20577"/>
        <pc:sldMkLst>
          <pc:docMk/>
          <pc:sldMk cId="2758051965" sldId="264"/>
        </pc:sldMkLst>
      </pc:sldChg>
      <pc:sldChg chg="modNotesTx">
        <pc:chgData name="Marc von Gehlen" userId="ee9d88c3e5fd69be" providerId="LiveId" clId="{D7351DE5-A47E-BE4C-AFBF-DED89D6F0089}" dt="2025-02-18T09:04:26.953" v="897" actId="20577"/>
        <pc:sldMkLst>
          <pc:docMk/>
          <pc:sldMk cId="632783636" sldId="269"/>
        </pc:sldMkLst>
      </pc:sldChg>
      <pc:sldChg chg="modNotesTx">
        <pc:chgData name="Marc von Gehlen" userId="ee9d88c3e5fd69be" providerId="LiveId" clId="{D7351DE5-A47E-BE4C-AFBF-DED89D6F0089}" dt="2025-02-18T09:02:13.613" v="602" actId="20577"/>
        <pc:sldMkLst>
          <pc:docMk/>
          <pc:sldMk cId="4088998924" sldId="274"/>
        </pc:sldMkLst>
      </pc:sldChg>
      <pc:sldChg chg="modNotesTx">
        <pc:chgData name="Marc von Gehlen" userId="ee9d88c3e5fd69be" providerId="LiveId" clId="{D7351DE5-A47E-BE4C-AFBF-DED89D6F0089}" dt="2025-02-18T08:59:40.761" v="234" actId="20577"/>
        <pc:sldMkLst>
          <pc:docMk/>
          <pc:sldMk cId="3779445550" sldId="275"/>
        </pc:sldMkLst>
      </pc:sldChg>
      <pc:sldChg chg="modNotesTx">
        <pc:chgData name="Marc von Gehlen" userId="ee9d88c3e5fd69be" providerId="LiveId" clId="{D7351DE5-A47E-BE4C-AFBF-DED89D6F0089}" dt="2025-02-18T09:01:05.977" v="498" actId="20577"/>
        <pc:sldMkLst>
          <pc:docMk/>
          <pc:sldMk cId="1583951627" sldId="278"/>
        </pc:sldMkLst>
      </pc:sldChg>
      <pc:sldChg chg="modNotesTx">
        <pc:chgData name="Marc von Gehlen" userId="ee9d88c3e5fd69be" providerId="LiveId" clId="{D7351DE5-A47E-BE4C-AFBF-DED89D6F0089}" dt="2025-02-18T09:02:59.976" v="694" actId="20577"/>
        <pc:sldMkLst>
          <pc:docMk/>
          <pc:sldMk cId="3943241480" sldId="279"/>
        </pc:sldMkLst>
      </pc:sldChg>
    </pc:docChg>
  </pc:docChgLst>
  <pc:docChgLst>
    <pc:chgData name="Marc von Gehlen" userId="ee9d88c3e5fd69be" providerId="LiveId" clId="{670F3186-06BB-4EF3-B1E3-11233BC290BE}"/>
    <pc:docChg chg="undo redo custSel addSld modSld sldOrd">
      <pc:chgData name="Marc von Gehlen" userId="ee9d88c3e5fd69be" providerId="LiveId" clId="{670F3186-06BB-4EF3-B1E3-11233BC290BE}" dt="2025-02-13T18:33:58.144" v="1819" actId="20577"/>
      <pc:docMkLst>
        <pc:docMk/>
      </pc:docMkLst>
      <pc:sldChg chg="modSp mod">
        <pc:chgData name="Marc von Gehlen" userId="ee9d88c3e5fd69be" providerId="LiveId" clId="{670F3186-06BB-4EF3-B1E3-11233BC290BE}" dt="2025-02-13T17:28:24.269" v="453" actId="313"/>
        <pc:sldMkLst>
          <pc:docMk/>
          <pc:sldMk cId="4216483620" sldId="257"/>
        </pc:sldMkLst>
        <pc:spChg chg="mod">
          <ac:chgData name="Marc von Gehlen" userId="ee9d88c3e5fd69be" providerId="LiveId" clId="{670F3186-06BB-4EF3-B1E3-11233BC290BE}" dt="2025-02-13T17:28:24.269" v="453" actId="313"/>
          <ac:spMkLst>
            <pc:docMk/>
            <pc:sldMk cId="4216483620" sldId="257"/>
            <ac:spMk id="3" creationId="{2C87C0EB-9671-4F7C-F2AC-BB0716E060CB}"/>
          </ac:spMkLst>
        </pc:spChg>
      </pc:sldChg>
      <pc:sldChg chg="modSp mod">
        <pc:chgData name="Marc von Gehlen" userId="ee9d88c3e5fd69be" providerId="LiveId" clId="{670F3186-06BB-4EF3-B1E3-11233BC290BE}" dt="2025-02-13T18:21:58.146" v="1804" actId="20577"/>
        <pc:sldMkLst>
          <pc:docMk/>
          <pc:sldMk cId="3258037383" sldId="258"/>
        </pc:sldMkLst>
        <pc:spChg chg="mod">
          <ac:chgData name="Marc von Gehlen" userId="ee9d88c3e5fd69be" providerId="LiveId" clId="{670F3186-06BB-4EF3-B1E3-11233BC290BE}" dt="2025-02-13T18:21:58.146" v="1804" actId="20577"/>
          <ac:spMkLst>
            <pc:docMk/>
            <pc:sldMk cId="3258037383" sldId="258"/>
            <ac:spMk id="3" creationId="{1F5C8BEB-BBD3-0B23-0022-70245C98FE61}"/>
          </ac:spMkLst>
        </pc:spChg>
      </pc:sldChg>
      <pc:sldChg chg="modSp mod ord">
        <pc:chgData name="Marc von Gehlen" userId="ee9d88c3e5fd69be" providerId="LiveId" clId="{670F3186-06BB-4EF3-B1E3-11233BC290BE}" dt="2025-02-13T17:24:28.164" v="242" actId="20578"/>
        <pc:sldMkLst>
          <pc:docMk/>
          <pc:sldMk cId="2837395906" sldId="261"/>
        </pc:sldMkLst>
        <pc:spChg chg="mod">
          <ac:chgData name="Marc von Gehlen" userId="ee9d88c3e5fd69be" providerId="LiveId" clId="{670F3186-06BB-4EF3-B1E3-11233BC290BE}" dt="2025-02-13T13:45:20.506" v="18" actId="20577"/>
          <ac:spMkLst>
            <pc:docMk/>
            <pc:sldMk cId="2837395906" sldId="261"/>
            <ac:spMk id="3" creationId="{260DBF6E-89BF-23D9-1EBB-A7F7489C2CFF}"/>
          </ac:spMkLst>
        </pc:spChg>
        <pc:spChg chg="mod">
          <ac:chgData name="Marc von Gehlen" userId="ee9d88c3e5fd69be" providerId="LiveId" clId="{670F3186-06BB-4EF3-B1E3-11233BC290BE}" dt="2025-02-13T13:45:09.964" v="17" actId="108"/>
          <ac:spMkLst>
            <pc:docMk/>
            <pc:sldMk cId="2837395906" sldId="261"/>
            <ac:spMk id="4" creationId="{F7C5437D-1633-F755-3ECE-E60CE7B82F79}"/>
          </ac:spMkLst>
        </pc:spChg>
      </pc:sldChg>
      <pc:sldChg chg="ord">
        <pc:chgData name="Marc von Gehlen" userId="ee9d88c3e5fd69be" providerId="LiveId" clId="{670F3186-06BB-4EF3-B1E3-11233BC290BE}" dt="2025-02-13T17:24:28.164" v="242" actId="20578"/>
        <pc:sldMkLst>
          <pc:docMk/>
          <pc:sldMk cId="2852406529" sldId="262"/>
        </pc:sldMkLst>
      </pc:sldChg>
      <pc:sldChg chg="ord">
        <pc:chgData name="Marc von Gehlen" userId="ee9d88c3e5fd69be" providerId="LiveId" clId="{670F3186-06BB-4EF3-B1E3-11233BC290BE}" dt="2025-02-13T17:25:20.450" v="248"/>
        <pc:sldMkLst>
          <pc:docMk/>
          <pc:sldMk cId="2589436343" sldId="263"/>
        </pc:sldMkLst>
      </pc:sldChg>
      <pc:sldChg chg="ord">
        <pc:chgData name="Marc von Gehlen" userId="ee9d88c3e5fd69be" providerId="LiveId" clId="{670F3186-06BB-4EF3-B1E3-11233BC290BE}" dt="2025-02-13T17:25:20.450" v="248"/>
        <pc:sldMkLst>
          <pc:docMk/>
          <pc:sldMk cId="2758051965" sldId="264"/>
        </pc:sldMkLst>
      </pc:sldChg>
      <pc:sldChg chg="ord">
        <pc:chgData name="Marc von Gehlen" userId="ee9d88c3e5fd69be" providerId="LiveId" clId="{670F3186-06BB-4EF3-B1E3-11233BC290BE}" dt="2025-02-13T17:25:20.450" v="248"/>
        <pc:sldMkLst>
          <pc:docMk/>
          <pc:sldMk cId="3465328981" sldId="265"/>
        </pc:sldMkLst>
      </pc:sldChg>
      <pc:sldChg chg="ord">
        <pc:chgData name="Marc von Gehlen" userId="ee9d88c3e5fd69be" providerId="LiveId" clId="{670F3186-06BB-4EF3-B1E3-11233BC290BE}" dt="2025-02-13T17:25:20.450" v="248"/>
        <pc:sldMkLst>
          <pc:docMk/>
          <pc:sldMk cId="234793434" sldId="266"/>
        </pc:sldMkLst>
      </pc:sldChg>
      <pc:sldChg chg="modSp mod ord">
        <pc:chgData name="Marc von Gehlen" userId="ee9d88c3e5fd69be" providerId="LiveId" clId="{670F3186-06BB-4EF3-B1E3-11233BC290BE}" dt="2025-02-13T17:48:39.655" v="895" actId="20577"/>
        <pc:sldMkLst>
          <pc:docMk/>
          <pc:sldMk cId="1231430715" sldId="267"/>
        </pc:sldMkLst>
        <pc:spChg chg="mod">
          <ac:chgData name="Marc von Gehlen" userId="ee9d88c3e5fd69be" providerId="LiveId" clId="{670F3186-06BB-4EF3-B1E3-11233BC290BE}" dt="2025-02-13T17:48:39.655" v="895" actId="20577"/>
          <ac:spMkLst>
            <pc:docMk/>
            <pc:sldMk cId="1231430715" sldId="267"/>
            <ac:spMk id="3" creationId="{B94E795E-F89E-1226-BD33-B56F9B3380FE}"/>
          </ac:spMkLst>
        </pc:spChg>
      </pc:sldChg>
      <pc:sldChg chg="ord">
        <pc:chgData name="Marc von Gehlen" userId="ee9d88c3e5fd69be" providerId="LiveId" clId="{670F3186-06BB-4EF3-B1E3-11233BC290BE}" dt="2025-02-13T17:24:44.859" v="246"/>
        <pc:sldMkLst>
          <pc:docMk/>
          <pc:sldMk cId="632783636" sldId="269"/>
        </pc:sldMkLst>
      </pc:sldChg>
      <pc:sldChg chg="modSp mod">
        <pc:chgData name="Marc von Gehlen" userId="ee9d88c3e5fd69be" providerId="LiveId" clId="{670F3186-06BB-4EF3-B1E3-11233BC290BE}" dt="2025-02-13T18:10:23.144" v="1751" actId="20577"/>
        <pc:sldMkLst>
          <pc:docMk/>
          <pc:sldMk cId="3992229413" sldId="272"/>
        </pc:sldMkLst>
        <pc:spChg chg="mod">
          <ac:chgData name="Marc von Gehlen" userId="ee9d88c3e5fd69be" providerId="LiveId" clId="{670F3186-06BB-4EF3-B1E3-11233BC290BE}" dt="2025-02-13T18:10:23.144" v="1751" actId="20577"/>
          <ac:spMkLst>
            <pc:docMk/>
            <pc:sldMk cId="3992229413" sldId="272"/>
            <ac:spMk id="2" creationId="{A6AD249C-4804-9AF4-17BD-075713E358E9}"/>
          </ac:spMkLst>
        </pc:spChg>
        <pc:spChg chg="mod">
          <ac:chgData name="Marc von Gehlen" userId="ee9d88c3e5fd69be" providerId="LiveId" clId="{670F3186-06BB-4EF3-B1E3-11233BC290BE}" dt="2025-02-13T17:11:54.393" v="234" actId="313"/>
          <ac:spMkLst>
            <pc:docMk/>
            <pc:sldMk cId="3992229413" sldId="272"/>
            <ac:spMk id="3" creationId="{A0EC1957-3E32-CF99-9003-5A0D78AB661E}"/>
          </ac:spMkLst>
        </pc:spChg>
      </pc:sldChg>
      <pc:sldChg chg="addSp delSp modSp mod ord">
        <pc:chgData name="Marc von Gehlen" userId="ee9d88c3e5fd69be" providerId="LiveId" clId="{670F3186-06BB-4EF3-B1E3-11233BC290BE}" dt="2025-02-13T18:23:48.342" v="1807" actId="20577"/>
        <pc:sldMkLst>
          <pc:docMk/>
          <pc:sldMk cId="3979843252" sldId="273"/>
        </pc:sldMkLst>
        <pc:spChg chg="mod">
          <ac:chgData name="Marc von Gehlen" userId="ee9d88c3e5fd69be" providerId="LiveId" clId="{670F3186-06BB-4EF3-B1E3-11233BC290BE}" dt="2025-02-13T18:23:48.342" v="1807" actId="20577"/>
          <ac:spMkLst>
            <pc:docMk/>
            <pc:sldMk cId="3979843252" sldId="273"/>
            <ac:spMk id="3" creationId="{5E8579F5-83F3-18D6-E765-A4EF3A44C25B}"/>
          </ac:spMkLst>
        </pc:spChg>
        <pc:picChg chg="add mod">
          <ac:chgData name="Marc von Gehlen" userId="ee9d88c3e5fd69be" providerId="LiveId" clId="{670F3186-06BB-4EF3-B1E3-11233BC290BE}" dt="2025-02-13T17:58:10.706" v="1195" actId="1076"/>
          <ac:picMkLst>
            <pc:docMk/>
            <pc:sldMk cId="3979843252" sldId="273"/>
            <ac:picMk id="5" creationId="{A6EC4D7E-4149-F688-5B2A-3C3830EF6F0C}"/>
          </ac:picMkLst>
        </pc:picChg>
        <pc:picChg chg="add mod">
          <ac:chgData name="Marc von Gehlen" userId="ee9d88c3e5fd69be" providerId="LiveId" clId="{670F3186-06BB-4EF3-B1E3-11233BC290BE}" dt="2025-02-13T17:58:04.523" v="1193" actId="1076"/>
          <ac:picMkLst>
            <pc:docMk/>
            <pc:sldMk cId="3979843252" sldId="273"/>
            <ac:picMk id="7" creationId="{809B7380-2541-8DBE-1486-B6153605F209}"/>
          </ac:picMkLst>
        </pc:picChg>
        <pc:picChg chg="add mod">
          <ac:chgData name="Marc von Gehlen" userId="ee9d88c3e5fd69be" providerId="LiveId" clId="{670F3186-06BB-4EF3-B1E3-11233BC290BE}" dt="2025-02-13T17:58:21.887" v="1199" actId="1076"/>
          <ac:picMkLst>
            <pc:docMk/>
            <pc:sldMk cId="3979843252" sldId="273"/>
            <ac:picMk id="9" creationId="{1C535CE8-D4D5-DDA1-86AC-1545CCD48C89}"/>
          </ac:picMkLst>
        </pc:picChg>
        <pc:picChg chg="add mod">
          <ac:chgData name="Marc von Gehlen" userId="ee9d88c3e5fd69be" providerId="LiveId" clId="{670F3186-06BB-4EF3-B1E3-11233BC290BE}" dt="2025-02-13T17:58:27" v="1200" actId="1076"/>
          <ac:picMkLst>
            <pc:docMk/>
            <pc:sldMk cId="3979843252" sldId="273"/>
            <ac:picMk id="12" creationId="{7BC4A4AD-4BA8-8FB4-634E-50ABF1D91EDB}"/>
          </ac:picMkLst>
        </pc:picChg>
        <pc:picChg chg="add mod">
          <ac:chgData name="Marc von Gehlen" userId="ee9d88c3e5fd69be" providerId="LiveId" clId="{670F3186-06BB-4EF3-B1E3-11233BC290BE}" dt="2025-02-13T17:58:16.790" v="1198" actId="1076"/>
          <ac:picMkLst>
            <pc:docMk/>
            <pc:sldMk cId="3979843252" sldId="273"/>
            <ac:picMk id="14" creationId="{73024689-92A4-816A-AF6D-C0B55F5F3060}"/>
          </ac:picMkLst>
        </pc:picChg>
        <pc:picChg chg="add mod">
          <ac:chgData name="Marc von Gehlen" userId="ee9d88c3e5fd69be" providerId="LiveId" clId="{670F3186-06BB-4EF3-B1E3-11233BC290BE}" dt="2025-02-13T17:58:05.872" v="1194" actId="1076"/>
          <ac:picMkLst>
            <pc:docMk/>
            <pc:sldMk cId="3979843252" sldId="273"/>
            <ac:picMk id="1026" creationId="{2D200C58-62C6-1DBD-CE0E-4C19E001EE77}"/>
          </ac:picMkLst>
        </pc:picChg>
      </pc:sldChg>
      <pc:sldChg chg="modSp mod ord">
        <pc:chgData name="Marc von Gehlen" userId="ee9d88c3e5fd69be" providerId="LiveId" clId="{670F3186-06BB-4EF3-B1E3-11233BC290BE}" dt="2025-02-13T18:33:58.144" v="1819" actId="20577"/>
        <pc:sldMkLst>
          <pc:docMk/>
          <pc:sldMk cId="4088998924" sldId="274"/>
        </pc:sldMkLst>
        <pc:spChg chg="mod">
          <ac:chgData name="Marc von Gehlen" userId="ee9d88c3e5fd69be" providerId="LiveId" clId="{670F3186-06BB-4EF3-B1E3-11233BC290BE}" dt="2025-02-13T18:33:58.144" v="1819" actId="20577"/>
          <ac:spMkLst>
            <pc:docMk/>
            <pc:sldMk cId="4088998924" sldId="274"/>
            <ac:spMk id="3" creationId="{09027132-969D-1D4B-B091-0449CE6B295B}"/>
          </ac:spMkLst>
        </pc:spChg>
      </pc:sldChg>
      <pc:sldChg chg="ord">
        <pc:chgData name="Marc von Gehlen" userId="ee9d88c3e5fd69be" providerId="LiveId" clId="{670F3186-06BB-4EF3-B1E3-11233BC290BE}" dt="2025-02-13T17:24:28.164" v="242" actId="20578"/>
        <pc:sldMkLst>
          <pc:docMk/>
          <pc:sldMk cId="3779445550" sldId="275"/>
        </pc:sldMkLst>
      </pc:sldChg>
      <pc:sldChg chg="modSp mod">
        <pc:chgData name="Marc von Gehlen" userId="ee9d88c3e5fd69be" providerId="LiveId" clId="{670F3186-06BB-4EF3-B1E3-11233BC290BE}" dt="2025-02-13T18:11:11.958" v="1801" actId="20577"/>
        <pc:sldMkLst>
          <pc:docMk/>
          <pc:sldMk cId="2154436765" sldId="276"/>
        </pc:sldMkLst>
        <pc:spChg chg="mod">
          <ac:chgData name="Marc von Gehlen" userId="ee9d88c3e5fd69be" providerId="LiveId" clId="{670F3186-06BB-4EF3-B1E3-11233BC290BE}" dt="2025-02-13T18:11:11.958" v="1801" actId="20577"/>
          <ac:spMkLst>
            <pc:docMk/>
            <pc:sldMk cId="2154436765" sldId="276"/>
            <ac:spMk id="3" creationId="{AD492BDD-1167-3A91-E62D-4F66B7852081}"/>
          </ac:spMkLst>
        </pc:spChg>
      </pc:sldChg>
      <pc:sldChg chg="addSp delSp modSp new mod ord setBg addAnim delAnim">
        <pc:chgData name="Marc von Gehlen" userId="ee9d88c3e5fd69be" providerId="LiveId" clId="{670F3186-06BB-4EF3-B1E3-11233BC290BE}" dt="2025-02-13T17:38:40.743" v="595"/>
        <pc:sldMkLst>
          <pc:docMk/>
          <pc:sldMk cId="4269844377" sldId="277"/>
        </pc:sldMkLst>
        <pc:spChg chg="mod ord">
          <ac:chgData name="Marc von Gehlen" userId="ee9d88c3e5fd69be" providerId="LiveId" clId="{670F3186-06BB-4EF3-B1E3-11233BC290BE}" dt="2025-02-13T17:38:05.593" v="593" actId="26606"/>
          <ac:spMkLst>
            <pc:docMk/>
            <pc:sldMk cId="4269844377" sldId="277"/>
            <ac:spMk id="2" creationId="{48E61AD7-FF12-034D-C068-8351D9253C2A}"/>
          </ac:spMkLst>
        </pc:spChg>
        <pc:spChg chg="add mod">
          <ac:chgData name="Marc von Gehlen" userId="ee9d88c3e5fd69be" providerId="LiveId" clId="{670F3186-06BB-4EF3-B1E3-11233BC290BE}" dt="2025-02-13T17:38:05.593" v="593" actId="26606"/>
          <ac:spMkLst>
            <pc:docMk/>
            <pc:sldMk cId="4269844377" sldId="277"/>
            <ac:spMk id="5" creationId="{3C6F2F6B-3615-3CA8-6608-90BC26ADAB0F}"/>
          </ac:spMkLst>
        </pc:spChg>
        <pc:spChg chg="add">
          <ac:chgData name="Marc von Gehlen" userId="ee9d88c3e5fd69be" providerId="LiveId" clId="{670F3186-06BB-4EF3-B1E3-11233BC290BE}" dt="2025-02-13T17:38:05.593" v="593" actId="26606"/>
          <ac:spMkLst>
            <pc:docMk/>
            <pc:sldMk cId="4269844377" sldId="277"/>
            <ac:spMk id="55" creationId="{665DBBEF-238B-476B-96AB-8AAC3224ECEA}"/>
          </ac:spMkLst>
        </pc:spChg>
        <pc:spChg chg="add">
          <ac:chgData name="Marc von Gehlen" userId="ee9d88c3e5fd69be" providerId="LiveId" clId="{670F3186-06BB-4EF3-B1E3-11233BC290BE}" dt="2025-02-13T17:38:05.593" v="593" actId="26606"/>
          <ac:spMkLst>
            <pc:docMk/>
            <pc:sldMk cId="4269844377" sldId="277"/>
            <ac:spMk id="56" creationId="{3FCFB1DE-0B7E-48CC-BA90-B2AB0889F9D6}"/>
          </ac:spMkLst>
        </pc:spChg>
        <pc:picChg chg="add mod ord">
          <ac:chgData name="Marc von Gehlen" userId="ee9d88c3e5fd69be" providerId="LiveId" clId="{670F3186-06BB-4EF3-B1E3-11233BC290BE}" dt="2025-02-13T17:38:05.593" v="593" actId="26606"/>
          <ac:picMkLst>
            <pc:docMk/>
            <pc:sldMk cId="4269844377" sldId="277"/>
            <ac:picMk id="4" creationId="{8F601569-C5E1-68B2-3650-B7D6348FFC03}"/>
          </ac:picMkLst>
        </pc:picChg>
      </pc:sldChg>
      <pc:sldChg chg="addSp delSp modSp new mod">
        <pc:chgData name="Marc von Gehlen" userId="ee9d88c3e5fd69be" providerId="LiveId" clId="{670F3186-06BB-4EF3-B1E3-11233BC290BE}" dt="2025-02-13T17:48:14.659" v="874" actId="113"/>
        <pc:sldMkLst>
          <pc:docMk/>
          <pc:sldMk cId="1583951627" sldId="278"/>
        </pc:sldMkLst>
        <pc:spChg chg="mod">
          <ac:chgData name="Marc von Gehlen" userId="ee9d88c3e5fd69be" providerId="LiveId" clId="{670F3186-06BB-4EF3-B1E3-11233BC290BE}" dt="2025-02-13T17:44:16.164" v="753" actId="20577"/>
          <ac:spMkLst>
            <pc:docMk/>
            <pc:sldMk cId="1583951627" sldId="278"/>
            <ac:spMk id="2" creationId="{D56EBCEB-7369-DAD9-CA00-7B2650BEDA5E}"/>
          </ac:spMkLst>
        </pc:spChg>
        <pc:graphicFrameChg chg="add mod">
          <ac:chgData name="Marc von Gehlen" userId="ee9d88c3e5fd69be" providerId="LiveId" clId="{670F3186-06BB-4EF3-B1E3-11233BC290BE}" dt="2025-02-13T17:48:14.659" v="874" actId="113"/>
          <ac:graphicFrameMkLst>
            <pc:docMk/>
            <pc:sldMk cId="1583951627" sldId="278"/>
            <ac:graphicFrameMk id="5" creationId="{7417684E-B504-3422-D52A-9FB25126C53C}"/>
          </ac:graphicFrameMkLst>
        </pc:graphicFrameChg>
      </pc:sldChg>
      <pc:sldChg chg="addSp delSp modSp new mod setBg">
        <pc:chgData name="Marc von Gehlen" userId="ee9d88c3e5fd69be" providerId="LiveId" clId="{670F3186-06BB-4EF3-B1E3-11233BC290BE}" dt="2025-02-13T18:07:23.536" v="1516" actId="26606"/>
        <pc:sldMkLst>
          <pc:docMk/>
          <pc:sldMk cId="3943241480" sldId="279"/>
        </pc:sldMkLst>
        <pc:spChg chg="mod">
          <ac:chgData name="Marc von Gehlen" userId="ee9d88c3e5fd69be" providerId="LiveId" clId="{670F3186-06BB-4EF3-B1E3-11233BC290BE}" dt="2025-02-13T18:07:23.536" v="1516" actId="26606"/>
          <ac:spMkLst>
            <pc:docMk/>
            <pc:sldMk cId="3943241480" sldId="279"/>
            <ac:spMk id="2" creationId="{F7528BA0-2D70-7532-4025-C8B8B3E9C232}"/>
          </ac:spMkLst>
        </pc:spChg>
        <pc:spChg chg="add del mod">
          <ac:chgData name="Marc von Gehlen" userId="ee9d88c3e5fd69be" providerId="LiveId" clId="{670F3186-06BB-4EF3-B1E3-11233BC290BE}" dt="2025-02-13T18:07:23.536" v="1516" actId="26606"/>
          <ac:spMkLst>
            <pc:docMk/>
            <pc:sldMk cId="3943241480" sldId="279"/>
            <ac:spMk id="3" creationId="{BA3ACF33-4D90-4713-A391-2D7B07D27F51}"/>
          </ac:spMkLst>
        </pc:spChg>
        <pc:spChg chg="add">
          <ac:chgData name="Marc von Gehlen" userId="ee9d88c3e5fd69be" providerId="LiveId" clId="{670F3186-06BB-4EF3-B1E3-11233BC290BE}" dt="2025-02-13T18:07:23.536" v="1516" actId="26606"/>
          <ac:spMkLst>
            <pc:docMk/>
            <pc:sldMk cId="3943241480" sldId="279"/>
            <ac:spMk id="18" creationId="{0B9EE3F3-89B7-43C3-8651-C4C96830993D}"/>
          </ac:spMkLst>
        </pc:spChg>
        <pc:spChg chg="add">
          <ac:chgData name="Marc von Gehlen" userId="ee9d88c3e5fd69be" providerId="LiveId" clId="{670F3186-06BB-4EF3-B1E3-11233BC290BE}" dt="2025-02-13T18:07:23.536" v="1516" actId="26606"/>
          <ac:spMkLst>
            <pc:docMk/>
            <pc:sldMk cId="3943241480" sldId="279"/>
            <ac:spMk id="19" creationId="{33AE4636-AEEC-45D6-84D4-7AC2DA48ECF8}"/>
          </ac:spMkLst>
        </pc:spChg>
        <pc:spChg chg="add">
          <ac:chgData name="Marc von Gehlen" userId="ee9d88c3e5fd69be" providerId="LiveId" clId="{670F3186-06BB-4EF3-B1E3-11233BC290BE}" dt="2025-02-13T18:07:23.536" v="1516" actId="26606"/>
          <ac:spMkLst>
            <pc:docMk/>
            <pc:sldMk cId="3943241480" sldId="279"/>
            <ac:spMk id="20" creationId="{8D9CE0F4-2EB2-4F1F-8AAC-DB3571D9FE10}"/>
          </ac:spMkLst>
        </pc:spChg>
        <pc:graphicFrameChg chg="add mod">
          <ac:chgData name="Marc von Gehlen" userId="ee9d88c3e5fd69be" providerId="LiveId" clId="{670F3186-06BB-4EF3-B1E3-11233BC290BE}" dt="2025-02-13T18:07:23.536" v="1516" actId="26606"/>
          <ac:graphicFrameMkLst>
            <pc:docMk/>
            <pc:sldMk cId="3943241480" sldId="279"/>
            <ac:graphicFrameMk id="7" creationId="{85A31221-97CF-6579-8BD3-9FAED3278A08}"/>
          </ac:graphicFrameMkLst>
        </pc:graphicFrameChg>
      </pc:sldChg>
      <pc:sldChg chg="addSp modSp new mod setBg">
        <pc:chgData name="Marc von Gehlen" userId="ee9d88c3e5fd69be" providerId="LiveId" clId="{670F3186-06BB-4EF3-B1E3-11233BC290BE}" dt="2025-02-13T18:10:01.938" v="1750" actId="20577"/>
        <pc:sldMkLst>
          <pc:docMk/>
          <pc:sldMk cId="401263863" sldId="280"/>
        </pc:sldMkLst>
        <pc:spChg chg="mod">
          <ac:chgData name="Marc von Gehlen" userId="ee9d88c3e5fd69be" providerId="LiveId" clId="{670F3186-06BB-4EF3-B1E3-11233BC290BE}" dt="2025-02-13T18:09:32.421" v="1744" actId="26606"/>
          <ac:spMkLst>
            <pc:docMk/>
            <pc:sldMk cId="401263863" sldId="280"/>
            <ac:spMk id="2" creationId="{3071484F-2715-882C-5589-B7C8D9B5244F}"/>
          </ac:spMkLst>
        </pc:spChg>
        <pc:spChg chg="mod">
          <ac:chgData name="Marc von Gehlen" userId="ee9d88c3e5fd69be" providerId="LiveId" clId="{670F3186-06BB-4EF3-B1E3-11233BC290BE}" dt="2025-02-13T18:10:01.938" v="1750" actId="20577"/>
          <ac:spMkLst>
            <pc:docMk/>
            <pc:sldMk cId="401263863" sldId="280"/>
            <ac:spMk id="3" creationId="{10BE1144-F72A-0956-E09E-8506314FCC2D}"/>
          </ac:spMkLst>
        </pc:spChg>
        <pc:spChg chg="add">
          <ac:chgData name="Marc von Gehlen" userId="ee9d88c3e5fd69be" providerId="LiveId" clId="{670F3186-06BB-4EF3-B1E3-11233BC290BE}" dt="2025-02-13T18:09:32.421" v="1744" actId="26606"/>
          <ac:spMkLst>
            <pc:docMk/>
            <pc:sldMk cId="401263863" sldId="280"/>
            <ac:spMk id="8" creationId="{27FCFAB8-9E9C-414D-9FCB-CECED12D584F}"/>
          </ac:spMkLst>
        </pc:spChg>
        <pc:spChg chg="add">
          <ac:chgData name="Marc von Gehlen" userId="ee9d88c3e5fd69be" providerId="LiveId" clId="{670F3186-06BB-4EF3-B1E3-11233BC290BE}" dt="2025-02-13T18:09:32.421" v="1744" actId="26606"/>
          <ac:spMkLst>
            <pc:docMk/>
            <pc:sldMk cId="401263863" sldId="280"/>
            <ac:spMk id="10" creationId="{76C16827-9A48-4468-BE81-11EC18E0AE54}"/>
          </ac:spMkLst>
        </pc:spChg>
        <pc:spChg chg="add">
          <ac:chgData name="Marc von Gehlen" userId="ee9d88c3e5fd69be" providerId="LiveId" clId="{670F3186-06BB-4EF3-B1E3-11233BC290BE}" dt="2025-02-13T18:09:32.421" v="1744" actId="26606"/>
          <ac:spMkLst>
            <pc:docMk/>
            <pc:sldMk cId="401263863" sldId="280"/>
            <ac:spMk id="12" creationId="{899956BA-5C38-49F9-88D6-BD6C71E9C767}"/>
          </ac:spMkLst>
        </pc:spChg>
      </pc:sldChg>
    </pc:docChg>
  </pc:docChgLst>
  <pc:docChgLst>
    <pc:chgData name="Marc von Gehlen" userId="ee9d88c3e5fd69be" providerId="LiveId" clId="{25B73DC3-5EDB-FF4B-A20B-228040C0B60B}"/>
    <pc:docChg chg="undo custSel addSld modSld">
      <pc:chgData name="Marc von Gehlen" userId="ee9d88c3e5fd69be" providerId="LiveId" clId="{25B73DC3-5EDB-FF4B-A20B-228040C0B60B}" dt="2025-02-17T11:36:44.893" v="329"/>
      <pc:docMkLst>
        <pc:docMk/>
      </pc:docMkLst>
      <pc:sldChg chg="addSp delSp modSp mod">
        <pc:chgData name="Marc von Gehlen" userId="ee9d88c3e5fd69be" providerId="LiveId" clId="{25B73DC3-5EDB-FF4B-A20B-228040C0B60B}" dt="2025-02-17T11:36:44.893" v="329"/>
        <pc:sldMkLst>
          <pc:docMk/>
          <pc:sldMk cId="70460657" sldId="256"/>
        </pc:sldMkLst>
        <pc:spChg chg="add mod">
          <ac:chgData name="Marc von Gehlen" userId="ee9d88c3e5fd69be" providerId="LiveId" clId="{25B73DC3-5EDB-FF4B-A20B-228040C0B60B}" dt="2025-02-08T17:25:15.567" v="0" actId="767"/>
          <ac:spMkLst>
            <pc:docMk/>
            <pc:sldMk cId="70460657" sldId="256"/>
            <ac:spMk id="4" creationId="{0DA3F647-836A-A7C5-3079-57AAA1BB1CBE}"/>
          </ac:spMkLst>
        </pc:spChg>
        <pc:spChg chg="add del mod">
          <ac:chgData name="Marc von Gehlen" userId="ee9d88c3e5fd69be" providerId="LiveId" clId="{25B73DC3-5EDB-FF4B-A20B-228040C0B60B}" dt="2025-02-17T11:36:44.893" v="329"/>
          <ac:spMkLst>
            <pc:docMk/>
            <pc:sldMk cId="70460657" sldId="256"/>
            <ac:spMk id="5" creationId="{40672D32-F67F-9F02-62F2-B09ADF103D9F}"/>
          </ac:spMkLst>
        </pc:spChg>
      </pc:sldChg>
      <pc:sldChg chg="modSp mod">
        <pc:chgData name="Marc von Gehlen" userId="ee9d88c3e5fd69be" providerId="LiveId" clId="{25B73DC3-5EDB-FF4B-A20B-228040C0B60B}" dt="2025-02-17T07:08:07.982" v="188" actId="20577"/>
        <pc:sldMkLst>
          <pc:docMk/>
          <pc:sldMk cId="4216483620" sldId="257"/>
        </pc:sldMkLst>
        <pc:spChg chg="mod">
          <ac:chgData name="Marc von Gehlen" userId="ee9d88c3e5fd69be" providerId="LiveId" clId="{25B73DC3-5EDB-FF4B-A20B-228040C0B60B}" dt="2025-02-17T07:08:07.982" v="188" actId="20577"/>
          <ac:spMkLst>
            <pc:docMk/>
            <pc:sldMk cId="4216483620" sldId="257"/>
            <ac:spMk id="2" creationId="{9E649C68-A950-3B73-1BF0-6419091D35B7}"/>
          </ac:spMkLst>
        </pc:spChg>
        <pc:spChg chg="mod">
          <ac:chgData name="Marc von Gehlen" userId="ee9d88c3e5fd69be" providerId="LiveId" clId="{25B73DC3-5EDB-FF4B-A20B-228040C0B60B}" dt="2025-02-15T14:11:17.576" v="7" actId="20577"/>
          <ac:spMkLst>
            <pc:docMk/>
            <pc:sldMk cId="4216483620" sldId="257"/>
            <ac:spMk id="3" creationId="{2C87C0EB-9671-4F7C-F2AC-BB0716E060CB}"/>
          </ac:spMkLst>
        </pc:spChg>
      </pc:sldChg>
      <pc:sldChg chg="modSp">
        <pc:chgData name="Marc von Gehlen" userId="ee9d88c3e5fd69be" providerId="LiveId" clId="{25B73DC3-5EDB-FF4B-A20B-228040C0B60B}" dt="2025-02-15T14:15:50.445" v="124" actId="20577"/>
        <pc:sldMkLst>
          <pc:docMk/>
          <pc:sldMk cId="2758051965" sldId="264"/>
        </pc:sldMkLst>
        <pc:graphicFrameChg chg="mod">
          <ac:chgData name="Marc von Gehlen" userId="ee9d88c3e5fd69be" providerId="LiveId" clId="{25B73DC3-5EDB-FF4B-A20B-228040C0B60B}" dt="2025-02-15T14:15:50.445" v="124" actId="20577"/>
          <ac:graphicFrameMkLst>
            <pc:docMk/>
            <pc:sldMk cId="2758051965" sldId="264"/>
            <ac:graphicFrameMk id="5" creationId="{5A6044BD-27C6-9083-0703-CE451AC5AB19}"/>
          </ac:graphicFrameMkLst>
        </pc:graphicFrameChg>
      </pc:sldChg>
      <pc:sldChg chg="modSp mod">
        <pc:chgData name="Marc von Gehlen" userId="ee9d88c3e5fd69be" providerId="LiveId" clId="{25B73DC3-5EDB-FF4B-A20B-228040C0B60B}" dt="2025-02-15T14:17:09.104" v="170" actId="20577"/>
        <pc:sldMkLst>
          <pc:docMk/>
          <pc:sldMk cId="3465328981" sldId="265"/>
        </pc:sldMkLst>
        <pc:spChg chg="mod">
          <ac:chgData name="Marc von Gehlen" userId="ee9d88c3e5fd69be" providerId="LiveId" clId="{25B73DC3-5EDB-FF4B-A20B-228040C0B60B}" dt="2025-02-15T14:17:09.104" v="170" actId="20577"/>
          <ac:spMkLst>
            <pc:docMk/>
            <pc:sldMk cId="3465328981" sldId="265"/>
            <ac:spMk id="3" creationId="{3AD32356-CD52-A987-1B2F-3D8A5E2BB3A5}"/>
          </ac:spMkLst>
        </pc:spChg>
      </pc:sldChg>
      <pc:sldChg chg="modSp mod">
        <pc:chgData name="Marc von Gehlen" userId="ee9d88c3e5fd69be" providerId="LiveId" clId="{25B73DC3-5EDB-FF4B-A20B-228040C0B60B}" dt="2025-02-15T14:12:37.776" v="17" actId="20577"/>
        <pc:sldMkLst>
          <pc:docMk/>
          <pc:sldMk cId="1231430715" sldId="267"/>
        </pc:sldMkLst>
        <pc:spChg chg="mod">
          <ac:chgData name="Marc von Gehlen" userId="ee9d88c3e5fd69be" providerId="LiveId" clId="{25B73DC3-5EDB-FF4B-A20B-228040C0B60B}" dt="2025-02-15T14:12:37.776" v="17" actId="20577"/>
          <ac:spMkLst>
            <pc:docMk/>
            <pc:sldMk cId="1231430715" sldId="267"/>
            <ac:spMk id="3" creationId="{B94E795E-F89E-1226-BD33-B56F9B3380FE}"/>
          </ac:spMkLst>
        </pc:spChg>
      </pc:sldChg>
      <pc:sldChg chg="modSp mod">
        <pc:chgData name="Marc von Gehlen" userId="ee9d88c3e5fd69be" providerId="LiveId" clId="{25B73DC3-5EDB-FF4B-A20B-228040C0B60B}" dt="2025-02-17T07:32:28.961" v="326" actId="20577"/>
        <pc:sldMkLst>
          <pc:docMk/>
          <pc:sldMk cId="3992229413" sldId="272"/>
        </pc:sldMkLst>
        <pc:spChg chg="mod">
          <ac:chgData name="Marc von Gehlen" userId="ee9d88c3e5fd69be" providerId="LiveId" clId="{25B73DC3-5EDB-FF4B-A20B-228040C0B60B}" dt="2025-02-17T07:32:28.961" v="326" actId="20577"/>
          <ac:spMkLst>
            <pc:docMk/>
            <pc:sldMk cId="3992229413" sldId="272"/>
            <ac:spMk id="3" creationId="{A0EC1957-3E32-CF99-9003-5A0D78AB661E}"/>
          </ac:spMkLst>
        </pc:spChg>
      </pc:sldChg>
      <pc:sldChg chg="modSp mod">
        <pc:chgData name="Marc von Gehlen" userId="ee9d88c3e5fd69be" providerId="LiveId" clId="{25B73DC3-5EDB-FF4B-A20B-228040C0B60B}" dt="2025-02-15T14:13:48.178" v="20" actId="20577"/>
        <pc:sldMkLst>
          <pc:docMk/>
          <pc:sldMk cId="4269844377" sldId="277"/>
        </pc:sldMkLst>
        <pc:spChg chg="mod">
          <ac:chgData name="Marc von Gehlen" userId="ee9d88c3e5fd69be" providerId="LiveId" clId="{25B73DC3-5EDB-FF4B-A20B-228040C0B60B}" dt="2025-02-15T14:13:48.178" v="20" actId="20577"/>
          <ac:spMkLst>
            <pc:docMk/>
            <pc:sldMk cId="4269844377" sldId="277"/>
            <ac:spMk id="5" creationId="{3C6F2F6B-3615-3CA8-6608-90BC26ADAB0F}"/>
          </ac:spMkLst>
        </pc:spChg>
      </pc:sldChg>
      <pc:sldChg chg="modSp">
        <pc:chgData name="Marc von Gehlen" userId="ee9d88c3e5fd69be" providerId="LiveId" clId="{25B73DC3-5EDB-FF4B-A20B-228040C0B60B}" dt="2025-02-15T14:12:15.455" v="15" actId="20577"/>
        <pc:sldMkLst>
          <pc:docMk/>
          <pc:sldMk cId="1583951627" sldId="278"/>
        </pc:sldMkLst>
        <pc:graphicFrameChg chg="mod">
          <ac:chgData name="Marc von Gehlen" userId="ee9d88c3e5fd69be" providerId="LiveId" clId="{25B73DC3-5EDB-FF4B-A20B-228040C0B60B}" dt="2025-02-15T14:12:15.455" v="15" actId="20577"/>
          <ac:graphicFrameMkLst>
            <pc:docMk/>
            <pc:sldMk cId="1583951627" sldId="278"/>
            <ac:graphicFrameMk id="5" creationId="{7417684E-B504-3422-D52A-9FB25126C53C}"/>
          </ac:graphicFrameMkLst>
        </pc:graphicFrameChg>
      </pc:sldChg>
      <pc:sldChg chg="modSp mod">
        <pc:chgData name="Marc von Gehlen" userId="ee9d88c3e5fd69be" providerId="LiveId" clId="{25B73DC3-5EDB-FF4B-A20B-228040C0B60B}" dt="2025-02-15T14:18:57.574" v="172" actId="20577"/>
        <pc:sldMkLst>
          <pc:docMk/>
          <pc:sldMk cId="401263863" sldId="280"/>
        </pc:sldMkLst>
        <pc:spChg chg="mod">
          <ac:chgData name="Marc von Gehlen" userId="ee9d88c3e5fd69be" providerId="LiveId" clId="{25B73DC3-5EDB-FF4B-A20B-228040C0B60B}" dt="2025-02-15T14:18:57.574" v="172" actId="20577"/>
          <ac:spMkLst>
            <pc:docMk/>
            <pc:sldMk cId="401263863" sldId="280"/>
            <ac:spMk id="3" creationId="{10BE1144-F72A-0956-E09E-8506314FCC2D}"/>
          </ac:spMkLst>
        </pc:spChg>
      </pc:sldChg>
      <pc:sldChg chg="addSp delSp modSp new mod setBg addAnim modAnim setClrOvrMap">
        <pc:chgData name="Marc von Gehlen" userId="ee9d88c3e5fd69be" providerId="LiveId" clId="{25B73DC3-5EDB-FF4B-A20B-228040C0B60B}" dt="2025-02-15T14:19:58.952" v="185"/>
        <pc:sldMkLst>
          <pc:docMk/>
          <pc:sldMk cId="1658229790" sldId="281"/>
        </pc:sldMkLst>
        <pc:spChg chg="mod">
          <ac:chgData name="Marc von Gehlen" userId="ee9d88c3e5fd69be" providerId="LiveId" clId="{25B73DC3-5EDB-FF4B-A20B-228040C0B60B}" dt="2025-02-15T14:19:33.062" v="183" actId="26606"/>
          <ac:spMkLst>
            <pc:docMk/>
            <pc:sldMk cId="1658229790" sldId="281"/>
            <ac:spMk id="2" creationId="{2A6B2AC3-3702-23D0-3EE2-FD63B1775D3F}"/>
          </ac:spMkLst>
        </pc:spChg>
        <pc:spChg chg="add">
          <ac:chgData name="Marc von Gehlen" userId="ee9d88c3e5fd69be" providerId="LiveId" clId="{25B73DC3-5EDB-FF4B-A20B-228040C0B60B}" dt="2025-02-15T14:19:33.062" v="183" actId="26606"/>
          <ac:spMkLst>
            <pc:docMk/>
            <pc:sldMk cId="1658229790" sldId="281"/>
            <ac:spMk id="8" creationId="{71B2258F-86CA-4D4D-8270-BC05FCDEBFB3}"/>
          </ac:spMkLst>
        </pc:spChg>
        <pc:picChg chg="add">
          <ac:chgData name="Marc von Gehlen" userId="ee9d88c3e5fd69be" providerId="LiveId" clId="{25B73DC3-5EDB-FF4B-A20B-228040C0B60B}" dt="2025-02-15T14:19:33.062" v="183" actId="26606"/>
          <ac:picMkLst>
            <pc:docMk/>
            <pc:sldMk cId="1658229790" sldId="281"/>
            <ac:picMk id="4" creationId="{D0AB4BB3-342E-DBA8-5471-D478DD2003F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Anteil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B-43A2-920E-DEED700E0F0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B-43A2-920E-DEED700E0F00}"/>
              </c:ext>
            </c:extLst>
          </c:dPt>
          <c:dPt>
            <c:idx val="2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B-43A2-920E-DEED700E0F00}"/>
              </c:ext>
            </c:extLst>
          </c:dPt>
          <c:cat>
            <c:strRef>
              <c:f>Tabelle1!$A$2:$A$4</c:f>
              <c:strCache>
                <c:ptCount val="3"/>
                <c:pt idx="0">
                  <c:v>Fonds / Aktien</c:v>
                </c:pt>
                <c:pt idx="1">
                  <c:v>Immobilien</c:v>
                </c:pt>
                <c:pt idx="2">
                  <c:v>Anleihen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B-4F7B-9F6F-F57BFB866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65A71-271C-4F87-8B1E-AAF0D75862F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B44E7-4FAA-4A51-AC21-9435DFE44A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dirty="0"/>
            <a:t>Preisentwicklung Beispiel:</a:t>
          </a:r>
          <a:endParaRPr lang="en-US" dirty="0"/>
        </a:p>
      </dgm:t>
    </dgm:pt>
    <dgm:pt modelId="{57961510-DFBE-4138-9E90-2225225FAEF1}" type="parTrans" cxnId="{3621D76E-5250-4863-AAC7-B4E5A16EBE5E}">
      <dgm:prSet/>
      <dgm:spPr/>
      <dgm:t>
        <a:bodyPr/>
        <a:lstStyle/>
        <a:p>
          <a:endParaRPr lang="en-US"/>
        </a:p>
      </dgm:t>
    </dgm:pt>
    <dgm:pt modelId="{BAA96B2C-6E2A-42A9-A9CC-388A25C1CAAB}" type="sibTrans" cxnId="{3621D76E-5250-4863-AAC7-B4E5A16EBE5E}">
      <dgm:prSet/>
      <dgm:spPr/>
      <dgm:t>
        <a:bodyPr/>
        <a:lstStyle/>
        <a:p>
          <a:endParaRPr lang="en-US"/>
        </a:p>
      </dgm:t>
    </dgm:pt>
    <dgm:pt modelId="{E8F95A37-D58C-47EC-AD99-0BCC6EA75EF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Döner 2019 : 4-5 €</a:t>
          </a:r>
          <a:endParaRPr lang="en-US" dirty="0"/>
        </a:p>
      </dgm:t>
    </dgm:pt>
    <dgm:pt modelId="{E084D08F-E492-46A3-860C-ABDB8D5FECB0}" type="parTrans" cxnId="{1E2D159C-1217-4F14-A53D-15ADACD3661A}">
      <dgm:prSet/>
      <dgm:spPr/>
      <dgm:t>
        <a:bodyPr/>
        <a:lstStyle/>
        <a:p>
          <a:endParaRPr lang="en-US"/>
        </a:p>
      </dgm:t>
    </dgm:pt>
    <dgm:pt modelId="{60DE6FB7-D58C-4E48-B23D-24E0CD96BCCB}" type="sibTrans" cxnId="{1E2D159C-1217-4F14-A53D-15ADACD3661A}">
      <dgm:prSet/>
      <dgm:spPr/>
      <dgm:t>
        <a:bodyPr/>
        <a:lstStyle/>
        <a:p>
          <a:endParaRPr lang="en-US"/>
        </a:p>
      </dgm:t>
    </dgm:pt>
    <dgm:pt modelId="{66676DF1-1909-4DD7-A925-78E04BF33404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Döner heute: 7-8 €</a:t>
          </a:r>
          <a:endParaRPr lang="en-US" dirty="0"/>
        </a:p>
      </dgm:t>
    </dgm:pt>
    <dgm:pt modelId="{64B6D134-FAD2-4E01-BAFA-2254D4F684DC}" type="parTrans" cxnId="{A8CEF694-120A-4FE8-8271-5AD3BA89B806}">
      <dgm:prSet/>
      <dgm:spPr/>
      <dgm:t>
        <a:bodyPr/>
        <a:lstStyle/>
        <a:p>
          <a:endParaRPr lang="en-US"/>
        </a:p>
      </dgm:t>
    </dgm:pt>
    <dgm:pt modelId="{67CC2762-74AD-4F8F-B67B-8F6A023CEF4F}" type="sibTrans" cxnId="{A8CEF694-120A-4FE8-8271-5AD3BA89B806}">
      <dgm:prSet/>
      <dgm:spPr/>
      <dgm:t>
        <a:bodyPr/>
        <a:lstStyle/>
        <a:p>
          <a:endParaRPr lang="en-US"/>
        </a:p>
      </dgm:t>
    </dgm:pt>
    <dgm:pt modelId="{6F8DFF24-1FDB-4726-B990-9F8EB9D946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dirty="0"/>
            <a:t>Kaufkraft Beispiel:</a:t>
          </a:r>
          <a:endParaRPr lang="en-US" dirty="0"/>
        </a:p>
      </dgm:t>
    </dgm:pt>
    <dgm:pt modelId="{B83416BA-DA37-481F-A2E6-AA84E46223AB}" type="parTrans" cxnId="{8BF08C9C-A6E9-40B4-BF44-6C2153B5207B}">
      <dgm:prSet/>
      <dgm:spPr/>
      <dgm:t>
        <a:bodyPr/>
        <a:lstStyle/>
        <a:p>
          <a:endParaRPr lang="en-US"/>
        </a:p>
      </dgm:t>
    </dgm:pt>
    <dgm:pt modelId="{42DC52F1-9926-4350-8015-99606BB14D2F}" type="sibTrans" cxnId="{8BF08C9C-A6E9-40B4-BF44-6C2153B5207B}">
      <dgm:prSet/>
      <dgm:spPr/>
      <dgm:t>
        <a:bodyPr/>
        <a:lstStyle/>
        <a:p>
          <a:endParaRPr lang="en-US"/>
        </a:p>
      </dgm:t>
    </dgm:pt>
    <dgm:pt modelId="{6F658C56-E33D-45BF-8496-D8B48DA8A6B2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2014: 10.000 €</a:t>
          </a:r>
          <a:endParaRPr lang="en-US" dirty="0"/>
        </a:p>
      </dgm:t>
    </dgm:pt>
    <dgm:pt modelId="{829222CD-9DA3-40FA-99FB-6668898706C3}" type="parTrans" cxnId="{C69D507D-172A-417D-A2A1-3B75E4AD0447}">
      <dgm:prSet/>
      <dgm:spPr/>
      <dgm:t>
        <a:bodyPr/>
        <a:lstStyle/>
        <a:p>
          <a:endParaRPr lang="en-US"/>
        </a:p>
      </dgm:t>
    </dgm:pt>
    <dgm:pt modelId="{D4DD6EF2-AD76-49E3-8445-3C15E58E1E53}" type="sibTrans" cxnId="{C69D507D-172A-417D-A2A1-3B75E4AD0447}">
      <dgm:prSet/>
      <dgm:spPr/>
      <dgm:t>
        <a:bodyPr/>
        <a:lstStyle/>
        <a:p>
          <a:endParaRPr lang="en-US"/>
        </a:p>
      </dgm:t>
    </dgm:pt>
    <dgm:pt modelId="{49B0C2DD-8E73-4406-A0EB-26839AC9E39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2024: 7.880 € </a:t>
          </a:r>
          <a:endParaRPr lang="en-US" dirty="0"/>
        </a:p>
      </dgm:t>
    </dgm:pt>
    <dgm:pt modelId="{C54D6464-9BC8-4820-B3D0-67584461DDF9}" type="parTrans" cxnId="{99A1E41E-6175-46B0-97D0-2B244C628204}">
      <dgm:prSet/>
      <dgm:spPr/>
      <dgm:t>
        <a:bodyPr/>
        <a:lstStyle/>
        <a:p>
          <a:endParaRPr lang="en-US"/>
        </a:p>
      </dgm:t>
    </dgm:pt>
    <dgm:pt modelId="{C927B673-8EE4-4BE8-B2E4-C4F12278CE10}" type="sibTrans" cxnId="{99A1E41E-6175-46B0-97D0-2B244C628204}">
      <dgm:prSet/>
      <dgm:spPr/>
      <dgm:t>
        <a:bodyPr/>
        <a:lstStyle/>
        <a:p>
          <a:endParaRPr lang="en-US"/>
        </a:p>
      </dgm:t>
    </dgm:pt>
    <dgm:pt modelId="{294F468E-30B8-4FFA-BE82-357C1BDB2359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Verlust von </a:t>
          </a:r>
          <a:r>
            <a:rPr lang="de-DE" b="1" dirty="0"/>
            <a:t>21%</a:t>
          </a:r>
          <a:r>
            <a:rPr lang="de-DE" dirty="0"/>
            <a:t> Kaufkraft</a:t>
          </a:r>
          <a:endParaRPr lang="en-US" dirty="0"/>
        </a:p>
      </dgm:t>
    </dgm:pt>
    <dgm:pt modelId="{56519FF7-BFBE-4B6A-B3AA-0B7B7F28FC6F}" type="parTrans" cxnId="{BCC4E4CA-A30C-49A9-9722-3BEB803F8E96}">
      <dgm:prSet/>
      <dgm:spPr/>
      <dgm:t>
        <a:bodyPr/>
        <a:lstStyle/>
        <a:p>
          <a:endParaRPr lang="en-US"/>
        </a:p>
      </dgm:t>
    </dgm:pt>
    <dgm:pt modelId="{F387AB99-4E32-4FEC-9D4B-17EC9526D394}" type="sibTrans" cxnId="{BCC4E4CA-A30C-49A9-9722-3BEB803F8E96}">
      <dgm:prSet/>
      <dgm:spPr/>
      <dgm:t>
        <a:bodyPr/>
        <a:lstStyle/>
        <a:p>
          <a:endParaRPr lang="en-US"/>
        </a:p>
      </dgm:t>
    </dgm:pt>
    <dgm:pt modelId="{7CA93766-E761-488E-8DF1-D5EF006AFFFD}" type="pres">
      <dgm:prSet presAssocID="{27065A71-271C-4F87-8B1E-AAF0D75862F7}" presName="root" presStyleCnt="0">
        <dgm:presLayoutVars>
          <dgm:dir/>
          <dgm:resizeHandles val="exact"/>
        </dgm:presLayoutVars>
      </dgm:prSet>
      <dgm:spPr/>
    </dgm:pt>
    <dgm:pt modelId="{996FA385-0DB8-4A63-B668-93F6900C9B82}" type="pres">
      <dgm:prSet presAssocID="{482B44E7-4FAA-4A51-AC21-9435DFE44A4B}" presName="compNode" presStyleCnt="0"/>
      <dgm:spPr/>
    </dgm:pt>
    <dgm:pt modelId="{BE37D410-1483-47C3-BDCD-51D083B39D0F}" type="pres">
      <dgm:prSet presAssocID="{482B44E7-4FAA-4A51-AC21-9435DFE44A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inkaufskorb mit einfarbiger Füllung"/>
        </a:ext>
      </dgm:extLst>
    </dgm:pt>
    <dgm:pt modelId="{985971C7-B6D2-4BEA-ACD1-AFB81942E245}" type="pres">
      <dgm:prSet presAssocID="{482B44E7-4FAA-4A51-AC21-9435DFE44A4B}" presName="iconSpace" presStyleCnt="0"/>
      <dgm:spPr/>
    </dgm:pt>
    <dgm:pt modelId="{6CE3223C-505C-4CDF-B164-3974BF32B2C9}" type="pres">
      <dgm:prSet presAssocID="{482B44E7-4FAA-4A51-AC21-9435DFE44A4B}" presName="parTx" presStyleLbl="revTx" presStyleIdx="0" presStyleCnt="4">
        <dgm:presLayoutVars>
          <dgm:chMax val="0"/>
          <dgm:chPref val="0"/>
        </dgm:presLayoutVars>
      </dgm:prSet>
      <dgm:spPr/>
    </dgm:pt>
    <dgm:pt modelId="{BE8283CA-C1CB-40C1-A87F-E8A4CA8CC7B2}" type="pres">
      <dgm:prSet presAssocID="{482B44E7-4FAA-4A51-AC21-9435DFE44A4B}" presName="txSpace" presStyleCnt="0"/>
      <dgm:spPr/>
    </dgm:pt>
    <dgm:pt modelId="{4732BED8-D13A-41F1-821D-3989EEA63116}" type="pres">
      <dgm:prSet presAssocID="{482B44E7-4FAA-4A51-AC21-9435DFE44A4B}" presName="desTx" presStyleLbl="revTx" presStyleIdx="1" presStyleCnt="4">
        <dgm:presLayoutVars/>
      </dgm:prSet>
      <dgm:spPr/>
    </dgm:pt>
    <dgm:pt modelId="{89D1EA17-C54B-4B36-90B1-5DD728A66B4B}" type="pres">
      <dgm:prSet presAssocID="{BAA96B2C-6E2A-42A9-A9CC-388A25C1CAAB}" presName="sibTrans" presStyleCnt="0"/>
      <dgm:spPr/>
    </dgm:pt>
    <dgm:pt modelId="{8F52C46A-1BB8-41A5-A6E0-6E64A391C476}" type="pres">
      <dgm:prSet presAssocID="{6F8DFF24-1FDB-4726-B990-9F8EB9D946BD}" presName="compNode" presStyleCnt="0"/>
      <dgm:spPr/>
    </dgm:pt>
    <dgm:pt modelId="{1D46D4DD-9C0F-44B3-B45B-34047E1384D2}" type="pres">
      <dgm:prSet presAssocID="{6F8DFF24-1FDB-4726-B990-9F8EB9D946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ünzen Silhouette"/>
        </a:ext>
      </dgm:extLst>
    </dgm:pt>
    <dgm:pt modelId="{42FEB81E-B286-4E7A-AD01-1B79763CA29D}" type="pres">
      <dgm:prSet presAssocID="{6F8DFF24-1FDB-4726-B990-9F8EB9D946BD}" presName="iconSpace" presStyleCnt="0"/>
      <dgm:spPr/>
    </dgm:pt>
    <dgm:pt modelId="{65B5AA1A-926F-4C75-AD32-533C60E3DC7A}" type="pres">
      <dgm:prSet presAssocID="{6F8DFF24-1FDB-4726-B990-9F8EB9D946BD}" presName="parTx" presStyleLbl="revTx" presStyleIdx="2" presStyleCnt="4">
        <dgm:presLayoutVars>
          <dgm:chMax val="0"/>
          <dgm:chPref val="0"/>
        </dgm:presLayoutVars>
      </dgm:prSet>
      <dgm:spPr/>
    </dgm:pt>
    <dgm:pt modelId="{0F29C915-1A62-4643-A3B6-98BC53B5D11A}" type="pres">
      <dgm:prSet presAssocID="{6F8DFF24-1FDB-4726-B990-9F8EB9D946BD}" presName="txSpace" presStyleCnt="0"/>
      <dgm:spPr/>
    </dgm:pt>
    <dgm:pt modelId="{28B2F01A-9440-4582-BE23-D079EBADDB34}" type="pres">
      <dgm:prSet presAssocID="{6F8DFF24-1FDB-4726-B990-9F8EB9D946BD}" presName="desTx" presStyleLbl="revTx" presStyleIdx="3" presStyleCnt="4">
        <dgm:presLayoutVars/>
      </dgm:prSet>
      <dgm:spPr/>
    </dgm:pt>
  </dgm:ptLst>
  <dgm:cxnLst>
    <dgm:cxn modelId="{AFB61F01-899D-4CB3-91B8-55A51D6239A0}" type="presOf" srcId="{6F8DFF24-1FDB-4726-B990-9F8EB9D946BD}" destId="{65B5AA1A-926F-4C75-AD32-533C60E3DC7A}" srcOrd="0" destOrd="0" presId="urn:microsoft.com/office/officeart/2018/2/layout/IconLabelDescriptionList"/>
    <dgm:cxn modelId="{99A1E41E-6175-46B0-97D0-2B244C628204}" srcId="{6F8DFF24-1FDB-4726-B990-9F8EB9D946BD}" destId="{49B0C2DD-8E73-4406-A0EB-26839AC9E395}" srcOrd="1" destOrd="0" parTransId="{C54D6464-9BC8-4820-B3D0-67584461DDF9}" sibTransId="{C927B673-8EE4-4BE8-B2E4-C4F12278CE10}"/>
    <dgm:cxn modelId="{BF67803B-4347-4355-B421-EBA2F04C2AF2}" type="presOf" srcId="{6F658C56-E33D-45BF-8496-D8B48DA8A6B2}" destId="{28B2F01A-9440-4582-BE23-D079EBADDB34}" srcOrd="0" destOrd="0" presId="urn:microsoft.com/office/officeart/2018/2/layout/IconLabelDescriptionList"/>
    <dgm:cxn modelId="{3621D76E-5250-4863-AAC7-B4E5A16EBE5E}" srcId="{27065A71-271C-4F87-8B1E-AAF0D75862F7}" destId="{482B44E7-4FAA-4A51-AC21-9435DFE44A4B}" srcOrd="0" destOrd="0" parTransId="{57961510-DFBE-4138-9E90-2225225FAEF1}" sibTransId="{BAA96B2C-6E2A-42A9-A9CC-388A25C1CAAB}"/>
    <dgm:cxn modelId="{75B2FA7C-BC44-4132-8A58-EF39125C916C}" type="presOf" srcId="{E8F95A37-D58C-47EC-AD99-0BCC6EA75EF1}" destId="{4732BED8-D13A-41F1-821D-3989EEA63116}" srcOrd="0" destOrd="0" presId="urn:microsoft.com/office/officeart/2018/2/layout/IconLabelDescriptionList"/>
    <dgm:cxn modelId="{C69D507D-172A-417D-A2A1-3B75E4AD0447}" srcId="{6F8DFF24-1FDB-4726-B990-9F8EB9D946BD}" destId="{6F658C56-E33D-45BF-8496-D8B48DA8A6B2}" srcOrd="0" destOrd="0" parTransId="{829222CD-9DA3-40FA-99FB-6668898706C3}" sibTransId="{D4DD6EF2-AD76-49E3-8445-3C15E58E1E53}"/>
    <dgm:cxn modelId="{A8CEF694-120A-4FE8-8271-5AD3BA89B806}" srcId="{482B44E7-4FAA-4A51-AC21-9435DFE44A4B}" destId="{66676DF1-1909-4DD7-A925-78E04BF33404}" srcOrd="1" destOrd="0" parTransId="{64B6D134-FAD2-4E01-BAFA-2254D4F684DC}" sibTransId="{67CC2762-74AD-4F8F-B67B-8F6A023CEF4F}"/>
    <dgm:cxn modelId="{44A54A96-2A91-47E0-B068-756429CDCE24}" type="presOf" srcId="{27065A71-271C-4F87-8B1E-AAF0D75862F7}" destId="{7CA93766-E761-488E-8DF1-D5EF006AFFFD}" srcOrd="0" destOrd="0" presId="urn:microsoft.com/office/officeart/2018/2/layout/IconLabelDescriptionList"/>
    <dgm:cxn modelId="{1E2D159C-1217-4F14-A53D-15ADACD3661A}" srcId="{482B44E7-4FAA-4A51-AC21-9435DFE44A4B}" destId="{E8F95A37-D58C-47EC-AD99-0BCC6EA75EF1}" srcOrd="0" destOrd="0" parTransId="{E084D08F-E492-46A3-860C-ABDB8D5FECB0}" sibTransId="{60DE6FB7-D58C-4E48-B23D-24E0CD96BCCB}"/>
    <dgm:cxn modelId="{8BF08C9C-A6E9-40B4-BF44-6C2153B5207B}" srcId="{27065A71-271C-4F87-8B1E-AAF0D75862F7}" destId="{6F8DFF24-1FDB-4726-B990-9F8EB9D946BD}" srcOrd="1" destOrd="0" parTransId="{B83416BA-DA37-481F-A2E6-AA84E46223AB}" sibTransId="{42DC52F1-9926-4350-8015-99606BB14D2F}"/>
    <dgm:cxn modelId="{95111BA5-811F-4787-9626-CEAA344BB1F6}" type="presOf" srcId="{66676DF1-1909-4DD7-A925-78E04BF33404}" destId="{4732BED8-D13A-41F1-821D-3989EEA63116}" srcOrd="0" destOrd="1" presId="urn:microsoft.com/office/officeart/2018/2/layout/IconLabelDescriptionList"/>
    <dgm:cxn modelId="{2B862BB3-4F33-459E-B798-888B53E4A392}" type="presOf" srcId="{49B0C2DD-8E73-4406-A0EB-26839AC9E395}" destId="{28B2F01A-9440-4582-BE23-D079EBADDB34}" srcOrd="0" destOrd="1" presId="urn:microsoft.com/office/officeart/2018/2/layout/IconLabelDescriptionList"/>
    <dgm:cxn modelId="{BCC4E4CA-A30C-49A9-9722-3BEB803F8E96}" srcId="{6F8DFF24-1FDB-4726-B990-9F8EB9D946BD}" destId="{294F468E-30B8-4FFA-BE82-357C1BDB2359}" srcOrd="2" destOrd="0" parTransId="{56519FF7-BFBE-4B6A-B3AA-0B7B7F28FC6F}" sibTransId="{F387AB99-4E32-4FEC-9D4B-17EC9526D394}"/>
    <dgm:cxn modelId="{AA369ED8-9A50-431E-94F4-4BCDF0555E50}" type="presOf" srcId="{294F468E-30B8-4FFA-BE82-357C1BDB2359}" destId="{28B2F01A-9440-4582-BE23-D079EBADDB34}" srcOrd="0" destOrd="2" presId="urn:microsoft.com/office/officeart/2018/2/layout/IconLabelDescriptionList"/>
    <dgm:cxn modelId="{115C7EE5-DB3A-4817-80E4-00DCD58D2CEF}" type="presOf" srcId="{482B44E7-4FAA-4A51-AC21-9435DFE44A4B}" destId="{6CE3223C-505C-4CDF-B164-3974BF32B2C9}" srcOrd="0" destOrd="0" presId="urn:microsoft.com/office/officeart/2018/2/layout/IconLabelDescriptionList"/>
    <dgm:cxn modelId="{14394578-E302-46FF-A522-C8557B188F21}" type="presParOf" srcId="{7CA93766-E761-488E-8DF1-D5EF006AFFFD}" destId="{996FA385-0DB8-4A63-B668-93F6900C9B82}" srcOrd="0" destOrd="0" presId="urn:microsoft.com/office/officeart/2018/2/layout/IconLabelDescriptionList"/>
    <dgm:cxn modelId="{D938EABC-9F19-406B-9ADA-8920C2CB6486}" type="presParOf" srcId="{996FA385-0DB8-4A63-B668-93F6900C9B82}" destId="{BE37D410-1483-47C3-BDCD-51D083B39D0F}" srcOrd="0" destOrd="0" presId="urn:microsoft.com/office/officeart/2018/2/layout/IconLabelDescriptionList"/>
    <dgm:cxn modelId="{BDEBF5F9-DC48-4EFC-9067-996D05B9DD4E}" type="presParOf" srcId="{996FA385-0DB8-4A63-B668-93F6900C9B82}" destId="{985971C7-B6D2-4BEA-ACD1-AFB81942E245}" srcOrd="1" destOrd="0" presId="urn:microsoft.com/office/officeart/2018/2/layout/IconLabelDescriptionList"/>
    <dgm:cxn modelId="{B710D799-C58B-4C01-AAEB-9A9C3DA04E89}" type="presParOf" srcId="{996FA385-0DB8-4A63-B668-93F6900C9B82}" destId="{6CE3223C-505C-4CDF-B164-3974BF32B2C9}" srcOrd="2" destOrd="0" presId="urn:microsoft.com/office/officeart/2018/2/layout/IconLabelDescriptionList"/>
    <dgm:cxn modelId="{B721DEBF-9B6C-4272-B49C-F0A5156983CB}" type="presParOf" srcId="{996FA385-0DB8-4A63-B668-93F6900C9B82}" destId="{BE8283CA-C1CB-40C1-A87F-E8A4CA8CC7B2}" srcOrd="3" destOrd="0" presId="urn:microsoft.com/office/officeart/2018/2/layout/IconLabelDescriptionList"/>
    <dgm:cxn modelId="{B1C04CAD-0B63-41BE-94E8-A1A16FEEEBCD}" type="presParOf" srcId="{996FA385-0DB8-4A63-B668-93F6900C9B82}" destId="{4732BED8-D13A-41F1-821D-3989EEA63116}" srcOrd="4" destOrd="0" presId="urn:microsoft.com/office/officeart/2018/2/layout/IconLabelDescriptionList"/>
    <dgm:cxn modelId="{A8F05523-611E-4B18-90BC-7FA98608BB7B}" type="presParOf" srcId="{7CA93766-E761-488E-8DF1-D5EF006AFFFD}" destId="{89D1EA17-C54B-4B36-90B1-5DD728A66B4B}" srcOrd="1" destOrd="0" presId="urn:microsoft.com/office/officeart/2018/2/layout/IconLabelDescriptionList"/>
    <dgm:cxn modelId="{BF943F8F-31FE-4B8B-AA1E-1942CC974550}" type="presParOf" srcId="{7CA93766-E761-488E-8DF1-D5EF006AFFFD}" destId="{8F52C46A-1BB8-41A5-A6E0-6E64A391C476}" srcOrd="2" destOrd="0" presId="urn:microsoft.com/office/officeart/2018/2/layout/IconLabelDescriptionList"/>
    <dgm:cxn modelId="{C22D115F-3B2E-40BC-829A-39219A3399C8}" type="presParOf" srcId="{8F52C46A-1BB8-41A5-A6E0-6E64A391C476}" destId="{1D46D4DD-9C0F-44B3-B45B-34047E1384D2}" srcOrd="0" destOrd="0" presId="urn:microsoft.com/office/officeart/2018/2/layout/IconLabelDescriptionList"/>
    <dgm:cxn modelId="{38F95AB8-A922-4236-9FC3-E21E5A8D3D29}" type="presParOf" srcId="{8F52C46A-1BB8-41A5-A6E0-6E64A391C476}" destId="{42FEB81E-B286-4E7A-AD01-1B79763CA29D}" srcOrd="1" destOrd="0" presId="urn:microsoft.com/office/officeart/2018/2/layout/IconLabelDescriptionList"/>
    <dgm:cxn modelId="{0FFDB885-25F5-49C1-A801-FC10A22AAF82}" type="presParOf" srcId="{8F52C46A-1BB8-41A5-A6E0-6E64A391C476}" destId="{65B5AA1A-926F-4C75-AD32-533C60E3DC7A}" srcOrd="2" destOrd="0" presId="urn:microsoft.com/office/officeart/2018/2/layout/IconLabelDescriptionList"/>
    <dgm:cxn modelId="{7932E79C-3760-4F79-8A81-F116974AD7FB}" type="presParOf" srcId="{8F52C46A-1BB8-41A5-A6E0-6E64A391C476}" destId="{0F29C915-1A62-4643-A3B6-98BC53B5D11A}" srcOrd="3" destOrd="0" presId="urn:microsoft.com/office/officeart/2018/2/layout/IconLabelDescriptionList"/>
    <dgm:cxn modelId="{199615C1-7A36-40DF-A9FD-8BE140B538B3}" type="presParOf" srcId="{8F52C46A-1BB8-41A5-A6E0-6E64A391C476}" destId="{28B2F01A-9440-4582-BE23-D079EBADDB3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8801E-B71E-4B19-8336-DAB0543B263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EF330-5EEB-43B8-B022-C0C3EC8A0B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/>
            <a:t>Fonds</a:t>
          </a:r>
          <a:endParaRPr lang="en-US"/>
        </a:p>
      </dgm:t>
    </dgm:pt>
    <dgm:pt modelId="{77DE5FB4-A73B-4A05-8477-3FFDA4EF7294}" type="parTrans" cxnId="{1670B150-16E6-4554-88A0-B447B7C81D6B}">
      <dgm:prSet/>
      <dgm:spPr/>
      <dgm:t>
        <a:bodyPr/>
        <a:lstStyle/>
        <a:p>
          <a:endParaRPr lang="en-US"/>
        </a:p>
      </dgm:t>
    </dgm:pt>
    <dgm:pt modelId="{D845665C-EC3C-44F8-82E3-7D000AA00695}" type="sibTrans" cxnId="{1670B150-16E6-4554-88A0-B447B7C81D6B}">
      <dgm:prSet/>
      <dgm:spPr/>
      <dgm:t>
        <a:bodyPr/>
        <a:lstStyle/>
        <a:p>
          <a:endParaRPr lang="en-US"/>
        </a:p>
      </dgm:t>
    </dgm:pt>
    <dgm:pt modelId="{41B8BEE4-4817-4BC0-BC55-F7844D2B1C96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Hohe Kosten</a:t>
          </a:r>
          <a:endParaRPr lang="en-US"/>
        </a:p>
      </dgm:t>
    </dgm:pt>
    <dgm:pt modelId="{1965E856-8F51-4EC0-8A32-549FFCC8F473}" type="parTrans" cxnId="{276A4C40-4487-4B7F-9D37-35F0501698A6}">
      <dgm:prSet/>
      <dgm:spPr/>
      <dgm:t>
        <a:bodyPr/>
        <a:lstStyle/>
        <a:p>
          <a:endParaRPr lang="en-US"/>
        </a:p>
      </dgm:t>
    </dgm:pt>
    <dgm:pt modelId="{F591D93F-1780-4717-AF1E-39DEA1111B6A}" type="sibTrans" cxnId="{276A4C40-4487-4B7F-9D37-35F0501698A6}">
      <dgm:prSet/>
      <dgm:spPr/>
      <dgm:t>
        <a:bodyPr/>
        <a:lstStyle/>
        <a:p>
          <a:endParaRPr lang="en-US"/>
        </a:p>
      </dgm:t>
    </dgm:pt>
    <dgm:pt modelId="{3E925CBC-3856-46E3-A193-DA38B0207140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Hohe mögliche Rendite</a:t>
          </a:r>
        </a:p>
        <a:p>
          <a:pPr>
            <a:lnSpc>
              <a:spcPct val="100000"/>
            </a:lnSpc>
          </a:pPr>
          <a:r>
            <a:rPr lang="de-DE"/>
            <a:t>Niedriges Risiko</a:t>
          </a:r>
          <a:endParaRPr lang="en-US" dirty="0"/>
        </a:p>
      </dgm:t>
    </dgm:pt>
    <dgm:pt modelId="{1ED65DEC-73E7-4D1D-9074-1AA84D2A6AFD}" type="parTrans" cxnId="{F2AC5156-463B-4677-B65E-5709B17E2922}">
      <dgm:prSet/>
      <dgm:spPr/>
      <dgm:t>
        <a:bodyPr/>
        <a:lstStyle/>
        <a:p>
          <a:endParaRPr lang="en-US"/>
        </a:p>
      </dgm:t>
    </dgm:pt>
    <dgm:pt modelId="{BC4DF27B-F87A-4748-9AD6-AF6CEB05C582}" type="sibTrans" cxnId="{F2AC5156-463B-4677-B65E-5709B17E2922}">
      <dgm:prSet/>
      <dgm:spPr/>
      <dgm:t>
        <a:bodyPr/>
        <a:lstStyle/>
        <a:p>
          <a:endParaRPr lang="en-US"/>
        </a:p>
      </dgm:t>
    </dgm:pt>
    <dgm:pt modelId="{2EFBE163-A4EF-49A0-A928-BB1F96221534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Niedriger Zeitaufwand</a:t>
          </a:r>
          <a:endParaRPr lang="en-US"/>
        </a:p>
      </dgm:t>
    </dgm:pt>
    <dgm:pt modelId="{C4472AD8-93FA-48DE-9CD9-89569569DE69}" type="parTrans" cxnId="{D6FB8388-EDAD-4705-8E65-5BCAE18AFC69}">
      <dgm:prSet/>
      <dgm:spPr/>
      <dgm:t>
        <a:bodyPr/>
        <a:lstStyle/>
        <a:p>
          <a:endParaRPr lang="en-US"/>
        </a:p>
      </dgm:t>
    </dgm:pt>
    <dgm:pt modelId="{70B95966-F73A-495B-8AC0-9F371FA580D7}" type="sibTrans" cxnId="{D6FB8388-EDAD-4705-8E65-5BCAE18AFC69}">
      <dgm:prSet/>
      <dgm:spPr/>
      <dgm:t>
        <a:bodyPr/>
        <a:lstStyle/>
        <a:p>
          <a:endParaRPr lang="en-US"/>
        </a:p>
      </dgm:t>
    </dgm:pt>
    <dgm:pt modelId="{5D0DBC2D-BBC0-4CA0-AF74-A9844D4CD50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/>
            <a:t>ETF</a:t>
          </a:r>
          <a:endParaRPr lang="en-US"/>
        </a:p>
      </dgm:t>
    </dgm:pt>
    <dgm:pt modelId="{4A85B6FD-F949-499B-B7CC-670B2364B506}" type="parTrans" cxnId="{EFD16DBA-F28A-4264-845B-408D112A75D7}">
      <dgm:prSet/>
      <dgm:spPr/>
      <dgm:t>
        <a:bodyPr/>
        <a:lstStyle/>
        <a:p>
          <a:endParaRPr lang="en-US"/>
        </a:p>
      </dgm:t>
    </dgm:pt>
    <dgm:pt modelId="{2B1DA9C3-195F-4E4D-9125-03916D40A597}" type="sibTrans" cxnId="{EFD16DBA-F28A-4264-845B-408D112A75D7}">
      <dgm:prSet/>
      <dgm:spPr/>
      <dgm:t>
        <a:bodyPr/>
        <a:lstStyle/>
        <a:p>
          <a:endParaRPr lang="en-US"/>
        </a:p>
      </dgm:t>
    </dgm:pt>
    <dgm:pt modelId="{7066FE8D-447A-47D3-BFC9-3E4D5832F506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Niedrige Kosten</a:t>
          </a:r>
          <a:endParaRPr lang="en-US"/>
        </a:p>
      </dgm:t>
    </dgm:pt>
    <dgm:pt modelId="{9900D523-312E-4200-815A-601CEB9D17D1}" type="parTrans" cxnId="{67B21D59-8348-49EF-A241-E410BF537822}">
      <dgm:prSet/>
      <dgm:spPr/>
      <dgm:t>
        <a:bodyPr/>
        <a:lstStyle/>
        <a:p>
          <a:endParaRPr lang="en-US"/>
        </a:p>
      </dgm:t>
    </dgm:pt>
    <dgm:pt modelId="{D7BF787C-997E-44F5-8AC6-C11B9C84BA6A}" type="sibTrans" cxnId="{67B21D59-8348-49EF-A241-E410BF537822}">
      <dgm:prSet/>
      <dgm:spPr/>
      <dgm:t>
        <a:bodyPr/>
        <a:lstStyle/>
        <a:p>
          <a:endParaRPr lang="en-US"/>
        </a:p>
      </dgm:t>
    </dgm:pt>
    <dgm:pt modelId="{51A51E48-8305-4080-9DBB-B90FA382FBAA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Mittlere Rendite</a:t>
          </a:r>
        </a:p>
        <a:p>
          <a:pPr>
            <a:lnSpc>
              <a:spcPct val="100000"/>
            </a:lnSpc>
          </a:pPr>
          <a:r>
            <a:rPr lang="de-DE"/>
            <a:t>Niedriges Risiko</a:t>
          </a:r>
          <a:endParaRPr lang="en-US" dirty="0"/>
        </a:p>
      </dgm:t>
    </dgm:pt>
    <dgm:pt modelId="{48C01B33-8F19-4726-BF74-FF0909454AAE}" type="parTrans" cxnId="{9630E800-61FE-4627-BF02-3A78870DB264}">
      <dgm:prSet/>
      <dgm:spPr/>
      <dgm:t>
        <a:bodyPr/>
        <a:lstStyle/>
        <a:p>
          <a:endParaRPr lang="en-US"/>
        </a:p>
      </dgm:t>
    </dgm:pt>
    <dgm:pt modelId="{CBFB42EB-2C83-4FD1-BC14-FF02CA1A1A84}" type="sibTrans" cxnId="{9630E800-61FE-4627-BF02-3A78870DB264}">
      <dgm:prSet/>
      <dgm:spPr/>
      <dgm:t>
        <a:bodyPr/>
        <a:lstStyle/>
        <a:p>
          <a:endParaRPr lang="en-US"/>
        </a:p>
      </dgm:t>
    </dgm:pt>
    <dgm:pt modelId="{209818A3-E485-4E9E-8E7D-9571792DB018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Niedriger Zeitaufwand</a:t>
          </a:r>
          <a:endParaRPr lang="en-US"/>
        </a:p>
      </dgm:t>
    </dgm:pt>
    <dgm:pt modelId="{1DA47630-0D3C-46BD-BE3D-D992CF908AF4}" type="parTrans" cxnId="{0CA9CFAC-7CA1-4D40-8957-DD7A68FBBB53}">
      <dgm:prSet/>
      <dgm:spPr/>
      <dgm:t>
        <a:bodyPr/>
        <a:lstStyle/>
        <a:p>
          <a:endParaRPr lang="en-US"/>
        </a:p>
      </dgm:t>
    </dgm:pt>
    <dgm:pt modelId="{BE902D14-9EDC-4BFE-955A-D00A282FF157}" type="sibTrans" cxnId="{0CA9CFAC-7CA1-4D40-8957-DD7A68FBBB53}">
      <dgm:prSet/>
      <dgm:spPr/>
      <dgm:t>
        <a:bodyPr/>
        <a:lstStyle/>
        <a:p>
          <a:endParaRPr lang="en-US"/>
        </a:p>
      </dgm:t>
    </dgm:pt>
    <dgm:pt modelId="{0A6BDA27-64FE-4987-A2C6-263A748E5EF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/>
            <a:t>Aktien</a:t>
          </a:r>
          <a:endParaRPr lang="en-US"/>
        </a:p>
      </dgm:t>
    </dgm:pt>
    <dgm:pt modelId="{B3929228-4E6C-4AF7-B88B-1966A90C5E96}" type="parTrans" cxnId="{47C61444-CCFC-47AB-8878-1B9063720D3A}">
      <dgm:prSet/>
      <dgm:spPr/>
      <dgm:t>
        <a:bodyPr/>
        <a:lstStyle/>
        <a:p>
          <a:endParaRPr lang="en-US"/>
        </a:p>
      </dgm:t>
    </dgm:pt>
    <dgm:pt modelId="{C96BEEEA-8D59-4C91-AE75-A254C9021D48}" type="sibTrans" cxnId="{47C61444-CCFC-47AB-8878-1B9063720D3A}">
      <dgm:prSet/>
      <dgm:spPr/>
      <dgm:t>
        <a:bodyPr/>
        <a:lstStyle/>
        <a:p>
          <a:endParaRPr lang="en-US"/>
        </a:p>
      </dgm:t>
    </dgm:pt>
    <dgm:pt modelId="{5A3C751C-B71B-4444-8C93-9E461B5D7EB3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Mittlere Kosten</a:t>
          </a:r>
        </a:p>
        <a:p>
          <a:pPr>
            <a:lnSpc>
              <a:spcPct val="100000"/>
            </a:lnSpc>
          </a:pPr>
          <a:r>
            <a:rPr lang="de-DE"/>
            <a:t>Hohe Rendite</a:t>
          </a:r>
          <a:endParaRPr lang="en-US" dirty="0"/>
        </a:p>
      </dgm:t>
    </dgm:pt>
    <dgm:pt modelId="{D225987C-33E2-4E3A-A30C-4FF229FBF285}" type="parTrans" cxnId="{45048494-E40A-4575-85FE-98524C33F82A}">
      <dgm:prSet/>
      <dgm:spPr/>
      <dgm:t>
        <a:bodyPr/>
        <a:lstStyle/>
        <a:p>
          <a:endParaRPr lang="en-US"/>
        </a:p>
      </dgm:t>
    </dgm:pt>
    <dgm:pt modelId="{79839B10-0BB4-4A04-9AD2-A38DDAE63F04}" type="sibTrans" cxnId="{45048494-E40A-4575-85FE-98524C33F82A}">
      <dgm:prSet/>
      <dgm:spPr/>
      <dgm:t>
        <a:bodyPr/>
        <a:lstStyle/>
        <a:p>
          <a:endParaRPr lang="en-US"/>
        </a:p>
      </dgm:t>
    </dgm:pt>
    <dgm:pt modelId="{91A6FF98-75D2-4AFA-BF07-7BBD2DB10634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Hohes Risiko</a:t>
          </a:r>
          <a:endParaRPr lang="en-US"/>
        </a:p>
      </dgm:t>
    </dgm:pt>
    <dgm:pt modelId="{4E71B1DC-8B72-48E0-A806-AE86F7BDC174}" type="parTrans" cxnId="{5566A3FC-85AC-4C22-A84A-DF72CBB655E9}">
      <dgm:prSet/>
      <dgm:spPr/>
      <dgm:t>
        <a:bodyPr/>
        <a:lstStyle/>
        <a:p>
          <a:endParaRPr lang="en-US"/>
        </a:p>
      </dgm:t>
    </dgm:pt>
    <dgm:pt modelId="{2EA26934-6403-4875-8785-4E785D03AD2F}" type="sibTrans" cxnId="{5566A3FC-85AC-4C22-A84A-DF72CBB655E9}">
      <dgm:prSet/>
      <dgm:spPr/>
      <dgm:t>
        <a:bodyPr/>
        <a:lstStyle/>
        <a:p>
          <a:endParaRPr lang="en-US"/>
        </a:p>
      </dgm:t>
    </dgm:pt>
    <dgm:pt modelId="{0D0EB9B7-A59B-4DDE-B757-A5CF41679663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Hoher Zeitaufwand</a:t>
          </a:r>
          <a:endParaRPr lang="en-US"/>
        </a:p>
      </dgm:t>
    </dgm:pt>
    <dgm:pt modelId="{B5E91FFC-24EA-4C01-B2EE-475CBD169453}" type="parTrans" cxnId="{3E5F4A7A-B278-4C7D-B952-D9D7C1BC9223}">
      <dgm:prSet/>
      <dgm:spPr/>
      <dgm:t>
        <a:bodyPr/>
        <a:lstStyle/>
        <a:p>
          <a:endParaRPr lang="en-US"/>
        </a:p>
      </dgm:t>
    </dgm:pt>
    <dgm:pt modelId="{A2B0DB24-69EB-4CFF-8370-C4B60411EF7B}" type="sibTrans" cxnId="{3E5F4A7A-B278-4C7D-B952-D9D7C1BC9223}">
      <dgm:prSet/>
      <dgm:spPr/>
      <dgm:t>
        <a:bodyPr/>
        <a:lstStyle/>
        <a:p>
          <a:endParaRPr lang="en-US"/>
        </a:p>
      </dgm:t>
    </dgm:pt>
    <dgm:pt modelId="{574CFC61-5350-40A4-B63B-53FF44112AF7}" type="pres">
      <dgm:prSet presAssocID="{8598801E-B71E-4B19-8336-DAB0543B2638}" presName="root" presStyleCnt="0">
        <dgm:presLayoutVars>
          <dgm:dir/>
          <dgm:resizeHandles val="exact"/>
        </dgm:presLayoutVars>
      </dgm:prSet>
      <dgm:spPr/>
    </dgm:pt>
    <dgm:pt modelId="{453E4CF5-C959-4836-AAC7-2413C6EF1273}" type="pres">
      <dgm:prSet presAssocID="{908EF330-5EEB-43B8-B022-C0C3EC8A0BE2}" presName="compNode" presStyleCnt="0"/>
      <dgm:spPr/>
    </dgm:pt>
    <dgm:pt modelId="{3FFA0624-876A-4808-BDE7-DFC4A4FA8751}" type="pres">
      <dgm:prSet presAssocID="{908EF330-5EEB-43B8-B022-C0C3EC8A0B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05CCDF37-6619-452C-868B-02296D790050}" type="pres">
      <dgm:prSet presAssocID="{908EF330-5EEB-43B8-B022-C0C3EC8A0BE2}" presName="iconSpace" presStyleCnt="0"/>
      <dgm:spPr/>
    </dgm:pt>
    <dgm:pt modelId="{13814523-8C0D-422A-B354-22F51A8B3F68}" type="pres">
      <dgm:prSet presAssocID="{908EF330-5EEB-43B8-B022-C0C3EC8A0BE2}" presName="parTx" presStyleLbl="revTx" presStyleIdx="0" presStyleCnt="6">
        <dgm:presLayoutVars>
          <dgm:chMax val="0"/>
          <dgm:chPref val="0"/>
        </dgm:presLayoutVars>
      </dgm:prSet>
      <dgm:spPr/>
    </dgm:pt>
    <dgm:pt modelId="{C8619225-289D-4728-8A3B-0E0ADE30C1A7}" type="pres">
      <dgm:prSet presAssocID="{908EF330-5EEB-43B8-B022-C0C3EC8A0BE2}" presName="txSpace" presStyleCnt="0"/>
      <dgm:spPr/>
    </dgm:pt>
    <dgm:pt modelId="{DC9711B1-F763-4550-969E-3AFC49D2664F}" type="pres">
      <dgm:prSet presAssocID="{908EF330-5EEB-43B8-B022-C0C3EC8A0BE2}" presName="desTx" presStyleLbl="revTx" presStyleIdx="1" presStyleCnt="6">
        <dgm:presLayoutVars/>
      </dgm:prSet>
      <dgm:spPr/>
    </dgm:pt>
    <dgm:pt modelId="{C52CF7BF-D8BE-41F0-910A-54AE1CDE6B15}" type="pres">
      <dgm:prSet presAssocID="{D845665C-EC3C-44F8-82E3-7D000AA00695}" presName="sibTrans" presStyleCnt="0"/>
      <dgm:spPr/>
    </dgm:pt>
    <dgm:pt modelId="{EDDF30F2-8836-4AC3-9D23-1DE58B2A8FB8}" type="pres">
      <dgm:prSet presAssocID="{5D0DBC2D-BBC0-4CA0-AF74-A9844D4CD501}" presName="compNode" presStyleCnt="0"/>
      <dgm:spPr/>
    </dgm:pt>
    <dgm:pt modelId="{D1412B11-86CC-435F-8484-E5DDCA44A829}" type="pres">
      <dgm:prSet presAssocID="{5D0DBC2D-BBC0-4CA0-AF74-A9844D4CD5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ünzen"/>
        </a:ext>
      </dgm:extLst>
    </dgm:pt>
    <dgm:pt modelId="{92CE3141-C0BD-4FE9-B5D4-D28A5A230D8B}" type="pres">
      <dgm:prSet presAssocID="{5D0DBC2D-BBC0-4CA0-AF74-A9844D4CD501}" presName="iconSpace" presStyleCnt="0"/>
      <dgm:spPr/>
    </dgm:pt>
    <dgm:pt modelId="{3CB4CF7C-F035-4D93-9BC2-B7D2065E5509}" type="pres">
      <dgm:prSet presAssocID="{5D0DBC2D-BBC0-4CA0-AF74-A9844D4CD501}" presName="parTx" presStyleLbl="revTx" presStyleIdx="2" presStyleCnt="6">
        <dgm:presLayoutVars>
          <dgm:chMax val="0"/>
          <dgm:chPref val="0"/>
        </dgm:presLayoutVars>
      </dgm:prSet>
      <dgm:spPr/>
    </dgm:pt>
    <dgm:pt modelId="{7AAA3A11-83A2-468F-AAC7-4AF0324DC75C}" type="pres">
      <dgm:prSet presAssocID="{5D0DBC2D-BBC0-4CA0-AF74-A9844D4CD501}" presName="txSpace" presStyleCnt="0"/>
      <dgm:spPr/>
    </dgm:pt>
    <dgm:pt modelId="{11435689-EB1C-41E5-AE21-2DFBAFCE5D7F}" type="pres">
      <dgm:prSet presAssocID="{5D0DBC2D-BBC0-4CA0-AF74-A9844D4CD501}" presName="desTx" presStyleLbl="revTx" presStyleIdx="3" presStyleCnt="6">
        <dgm:presLayoutVars/>
      </dgm:prSet>
      <dgm:spPr/>
    </dgm:pt>
    <dgm:pt modelId="{BEF6905B-D55B-45BA-A5C6-B283ABE99038}" type="pres">
      <dgm:prSet presAssocID="{2B1DA9C3-195F-4E4D-9125-03916D40A597}" presName="sibTrans" presStyleCnt="0"/>
      <dgm:spPr/>
    </dgm:pt>
    <dgm:pt modelId="{A8703F62-DF7F-4BC8-8E36-6B88286870A9}" type="pres">
      <dgm:prSet presAssocID="{0A6BDA27-64FE-4987-A2C6-263A748E5EFC}" presName="compNode" presStyleCnt="0"/>
      <dgm:spPr/>
    </dgm:pt>
    <dgm:pt modelId="{295265A6-C1C2-4922-AD79-D3C182C60C95}" type="pres">
      <dgm:prSet presAssocID="{0A6BDA27-64FE-4987-A2C6-263A748E5E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7F04FAC-DA3F-4006-9F09-A97C52289F39}" type="pres">
      <dgm:prSet presAssocID="{0A6BDA27-64FE-4987-A2C6-263A748E5EFC}" presName="iconSpace" presStyleCnt="0"/>
      <dgm:spPr/>
    </dgm:pt>
    <dgm:pt modelId="{61E9463A-BAA9-4E62-83CD-B51DB18F56F3}" type="pres">
      <dgm:prSet presAssocID="{0A6BDA27-64FE-4987-A2C6-263A748E5EFC}" presName="parTx" presStyleLbl="revTx" presStyleIdx="4" presStyleCnt="6">
        <dgm:presLayoutVars>
          <dgm:chMax val="0"/>
          <dgm:chPref val="0"/>
        </dgm:presLayoutVars>
      </dgm:prSet>
      <dgm:spPr/>
    </dgm:pt>
    <dgm:pt modelId="{34F960B0-7DFA-4C32-A801-F0598848226F}" type="pres">
      <dgm:prSet presAssocID="{0A6BDA27-64FE-4987-A2C6-263A748E5EFC}" presName="txSpace" presStyleCnt="0"/>
      <dgm:spPr/>
    </dgm:pt>
    <dgm:pt modelId="{3532B8EA-DD24-4EC3-AEAE-DE8FF374C67A}" type="pres">
      <dgm:prSet presAssocID="{0A6BDA27-64FE-4987-A2C6-263A748E5EFC}" presName="desTx" presStyleLbl="revTx" presStyleIdx="5" presStyleCnt="6">
        <dgm:presLayoutVars/>
      </dgm:prSet>
      <dgm:spPr/>
    </dgm:pt>
  </dgm:ptLst>
  <dgm:cxnLst>
    <dgm:cxn modelId="{9630E800-61FE-4627-BF02-3A78870DB264}" srcId="{5D0DBC2D-BBC0-4CA0-AF74-A9844D4CD501}" destId="{51A51E48-8305-4080-9DBB-B90FA382FBAA}" srcOrd="1" destOrd="0" parTransId="{48C01B33-8F19-4726-BF74-FF0909454AAE}" sibTransId="{CBFB42EB-2C83-4FD1-BC14-FF02CA1A1A84}"/>
    <dgm:cxn modelId="{30910606-4A51-491C-8BB8-EF67A8A9F7BC}" type="presOf" srcId="{5D0DBC2D-BBC0-4CA0-AF74-A9844D4CD501}" destId="{3CB4CF7C-F035-4D93-9BC2-B7D2065E5509}" srcOrd="0" destOrd="0" presId="urn:microsoft.com/office/officeart/2018/5/layout/CenteredIconLabelDescriptionList"/>
    <dgm:cxn modelId="{7F4B081B-54AB-4A37-B3D2-8B9AA2D657DC}" type="presOf" srcId="{91A6FF98-75D2-4AFA-BF07-7BBD2DB10634}" destId="{3532B8EA-DD24-4EC3-AEAE-DE8FF374C67A}" srcOrd="0" destOrd="1" presId="urn:microsoft.com/office/officeart/2018/5/layout/CenteredIconLabelDescriptionList"/>
    <dgm:cxn modelId="{40672F21-BA8F-4691-A8EB-61D5D5AE0A14}" type="presOf" srcId="{41B8BEE4-4817-4BC0-BC55-F7844D2B1C96}" destId="{DC9711B1-F763-4550-969E-3AFC49D2664F}" srcOrd="0" destOrd="0" presId="urn:microsoft.com/office/officeart/2018/5/layout/CenteredIconLabelDescriptionList"/>
    <dgm:cxn modelId="{276A4C40-4487-4B7F-9D37-35F0501698A6}" srcId="{908EF330-5EEB-43B8-B022-C0C3EC8A0BE2}" destId="{41B8BEE4-4817-4BC0-BC55-F7844D2B1C96}" srcOrd="0" destOrd="0" parTransId="{1965E856-8F51-4EC0-8A32-549FFCC8F473}" sibTransId="{F591D93F-1780-4717-AF1E-39DEA1111B6A}"/>
    <dgm:cxn modelId="{23ED5B42-18F9-4586-9FDF-67351F813211}" type="presOf" srcId="{7066FE8D-447A-47D3-BFC9-3E4D5832F506}" destId="{11435689-EB1C-41E5-AE21-2DFBAFCE5D7F}" srcOrd="0" destOrd="0" presId="urn:microsoft.com/office/officeart/2018/5/layout/CenteredIconLabelDescriptionList"/>
    <dgm:cxn modelId="{47C61444-CCFC-47AB-8878-1B9063720D3A}" srcId="{8598801E-B71E-4B19-8336-DAB0543B2638}" destId="{0A6BDA27-64FE-4987-A2C6-263A748E5EFC}" srcOrd="2" destOrd="0" parTransId="{B3929228-4E6C-4AF7-B88B-1966A90C5E96}" sibTransId="{C96BEEEA-8D59-4C91-AE75-A254C9021D48}"/>
    <dgm:cxn modelId="{1670B150-16E6-4554-88A0-B447B7C81D6B}" srcId="{8598801E-B71E-4B19-8336-DAB0543B2638}" destId="{908EF330-5EEB-43B8-B022-C0C3EC8A0BE2}" srcOrd="0" destOrd="0" parTransId="{77DE5FB4-A73B-4A05-8477-3FFDA4EF7294}" sibTransId="{D845665C-EC3C-44F8-82E3-7D000AA00695}"/>
    <dgm:cxn modelId="{F2AC5156-463B-4677-B65E-5709B17E2922}" srcId="{908EF330-5EEB-43B8-B022-C0C3EC8A0BE2}" destId="{3E925CBC-3856-46E3-A193-DA38B0207140}" srcOrd="1" destOrd="0" parTransId="{1ED65DEC-73E7-4D1D-9074-1AA84D2A6AFD}" sibTransId="{BC4DF27B-F87A-4748-9AD6-AF6CEB05C582}"/>
    <dgm:cxn modelId="{67B21D59-8348-49EF-A241-E410BF537822}" srcId="{5D0DBC2D-BBC0-4CA0-AF74-A9844D4CD501}" destId="{7066FE8D-447A-47D3-BFC9-3E4D5832F506}" srcOrd="0" destOrd="0" parTransId="{9900D523-312E-4200-815A-601CEB9D17D1}" sibTransId="{D7BF787C-997E-44F5-8AC6-C11B9C84BA6A}"/>
    <dgm:cxn modelId="{6A77C861-3728-456E-A3AA-DF67CB06E8B9}" type="presOf" srcId="{2EFBE163-A4EF-49A0-A928-BB1F96221534}" destId="{DC9711B1-F763-4550-969E-3AFC49D2664F}" srcOrd="0" destOrd="2" presId="urn:microsoft.com/office/officeart/2018/5/layout/CenteredIconLabelDescriptionList"/>
    <dgm:cxn modelId="{552BD962-5069-4836-9380-898B1A8CD534}" type="presOf" srcId="{0A6BDA27-64FE-4987-A2C6-263A748E5EFC}" destId="{61E9463A-BAA9-4E62-83CD-B51DB18F56F3}" srcOrd="0" destOrd="0" presId="urn:microsoft.com/office/officeart/2018/5/layout/CenteredIconLabelDescriptionList"/>
    <dgm:cxn modelId="{94FE5668-C72D-47B6-B9E4-FF7ACCB975EA}" type="presOf" srcId="{0D0EB9B7-A59B-4DDE-B757-A5CF41679663}" destId="{3532B8EA-DD24-4EC3-AEAE-DE8FF374C67A}" srcOrd="0" destOrd="2" presId="urn:microsoft.com/office/officeart/2018/5/layout/CenteredIconLabelDescriptionList"/>
    <dgm:cxn modelId="{3E5F4A7A-B278-4C7D-B952-D9D7C1BC9223}" srcId="{0A6BDA27-64FE-4987-A2C6-263A748E5EFC}" destId="{0D0EB9B7-A59B-4DDE-B757-A5CF41679663}" srcOrd="2" destOrd="0" parTransId="{B5E91FFC-24EA-4C01-B2EE-475CBD169453}" sibTransId="{A2B0DB24-69EB-4CFF-8370-C4B60411EF7B}"/>
    <dgm:cxn modelId="{D6FB8388-EDAD-4705-8E65-5BCAE18AFC69}" srcId="{908EF330-5EEB-43B8-B022-C0C3EC8A0BE2}" destId="{2EFBE163-A4EF-49A0-A928-BB1F96221534}" srcOrd="2" destOrd="0" parTransId="{C4472AD8-93FA-48DE-9CD9-89569569DE69}" sibTransId="{70B95966-F73A-495B-8AC0-9F371FA580D7}"/>
    <dgm:cxn modelId="{45048494-E40A-4575-85FE-98524C33F82A}" srcId="{0A6BDA27-64FE-4987-A2C6-263A748E5EFC}" destId="{5A3C751C-B71B-4444-8C93-9E461B5D7EB3}" srcOrd="0" destOrd="0" parTransId="{D225987C-33E2-4E3A-A30C-4FF229FBF285}" sibTransId="{79839B10-0BB4-4A04-9AD2-A38DDAE63F04}"/>
    <dgm:cxn modelId="{9389AD96-76F6-4C0A-80A4-5A90F879A93A}" type="presOf" srcId="{8598801E-B71E-4B19-8336-DAB0543B2638}" destId="{574CFC61-5350-40A4-B63B-53FF44112AF7}" srcOrd="0" destOrd="0" presId="urn:microsoft.com/office/officeart/2018/5/layout/CenteredIconLabelDescriptionList"/>
    <dgm:cxn modelId="{0CA9CFAC-7CA1-4D40-8957-DD7A68FBBB53}" srcId="{5D0DBC2D-BBC0-4CA0-AF74-A9844D4CD501}" destId="{209818A3-E485-4E9E-8E7D-9571792DB018}" srcOrd="2" destOrd="0" parTransId="{1DA47630-0D3C-46BD-BE3D-D992CF908AF4}" sibTransId="{BE902D14-9EDC-4BFE-955A-D00A282FF157}"/>
    <dgm:cxn modelId="{2699F9B6-81DE-4FF8-B390-A0CB3AD48E8C}" type="presOf" srcId="{209818A3-E485-4E9E-8E7D-9571792DB018}" destId="{11435689-EB1C-41E5-AE21-2DFBAFCE5D7F}" srcOrd="0" destOrd="2" presId="urn:microsoft.com/office/officeart/2018/5/layout/CenteredIconLabelDescriptionList"/>
    <dgm:cxn modelId="{EFD16DBA-F28A-4264-845B-408D112A75D7}" srcId="{8598801E-B71E-4B19-8336-DAB0543B2638}" destId="{5D0DBC2D-BBC0-4CA0-AF74-A9844D4CD501}" srcOrd="1" destOrd="0" parTransId="{4A85B6FD-F949-499B-B7CC-670B2364B506}" sibTransId="{2B1DA9C3-195F-4E4D-9125-03916D40A597}"/>
    <dgm:cxn modelId="{956494C0-01FE-438E-842B-2F0A11F0074E}" type="presOf" srcId="{3E925CBC-3856-46E3-A193-DA38B0207140}" destId="{DC9711B1-F763-4550-969E-3AFC49D2664F}" srcOrd="0" destOrd="1" presId="urn:microsoft.com/office/officeart/2018/5/layout/CenteredIconLabelDescriptionList"/>
    <dgm:cxn modelId="{F5BC9BD2-A1AB-433A-BE05-C250B0C73C89}" type="presOf" srcId="{5A3C751C-B71B-4444-8C93-9E461B5D7EB3}" destId="{3532B8EA-DD24-4EC3-AEAE-DE8FF374C67A}" srcOrd="0" destOrd="0" presId="urn:microsoft.com/office/officeart/2018/5/layout/CenteredIconLabelDescriptionList"/>
    <dgm:cxn modelId="{6BCCB1E0-30F8-4440-9FE6-DC7E9715E48E}" type="presOf" srcId="{51A51E48-8305-4080-9DBB-B90FA382FBAA}" destId="{11435689-EB1C-41E5-AE21-2DFBAFCE5D7F}" srcOrd="0" destOrd="1" presId="urn:microsoft.com/office/officeart/2018/5/layout/CenteredIconLabelDescriptionList"/>
    <dgm:cxn modelId="{63E315F7-8EF1-4459-868A-28D68CFF038A}" type="presOf" srcId="{908EF330-5EEB-43B8-B022-C0C3EC8A0BE2}" destId="{13814523-8C0D-422A-B354-22F51A8B3F68}" srcOrd="0" destOrd="0" presId="urn:microsoft.com/office/officeart/2018/5/layout/CenteredIconLabelDescriptionList"/>
    <dgm:cxn modelId="{5566A3FC-85AC-4C22-A84A-DF72CBB655E9}" srcId="{0A6BDA27-64FE-4987-A2C6-263A748E5EFC}" destId="{91A6FF98-75D2-4AFA-BF07-7BBD2DB10634}" srcOrd="1" destOrd="0" parTransId="{4E71B1DC-8B72-48E0-A806-AE86F7BDC174}" sibTransId="{2EA26934-6403-4875-8785-4E785D03AD2F}"/>
    <dgm:cxn modelId="{11E68374-7F8F-496A-A9E3-AB6B1C358FFC}" type="presParOf" srcId="{574CFC61-5350-40A4-B63B-53FF44112AF7}" destId="{453E4CF5-C959-4836-AAC7-2413C6EF1273}" srcOrd="0" destOrd="0" presId="urn:microsoft.com/office/officeart/2018/5/layout/CenteredIconLabelDescriptionList"/>
    <dgm:cxn modelId="{5DEA4611-2F87-4575-8E9E-AF85C0FB2AF5}" type="presParOf" srcId="{453E4CF5-C959-4836-AAC7-2413C6EF1273}" destId="{3FFA0624-876A-4808-BDE7-DFC4A4FA8751}" srcOrd="0" destOrd="0" presId="urn:microsoft.com/office/officeart/2018/5/layout/CenteredIconLabelDescriptionList"/>
    <dgm:cxn modelId="{297A1CFF-5D95-46D5-89AA-3E687551A0A1}" type="presParOf" srcId="{453E4CF5-C959-4836-AAC7-2413C6EF1273}" destId="{05CCDF37-6619-452C-868B-02296D790050}" srcOrd="1" destOrd="0" presId="urn:microsoft.com/office/officeart/2018/5/layout/CenteredIconLabelDescriptionList"/>
    <dgm:cxn modelId="{C6B723C2-956F-4118-940B-CF289E628F80}" type="presParOf" srcId="{453E4CF5-C959-4836-AAC7-2413C6EF1273}" destId="{13814523-8C0D-422A-B354-22F51A8B3F68}" srcOrd="2" destOrd="0" presId="urn:microsoft.com/office/officeart/2018/5/layout/CenteredIconLabelDescriptionList"/>
    <dgm:cxn modelId="{F7E416A8-C5B2-4ECC-A5B2-9F30F468E906}" type="presParOf" srcId="{453E4CF5-C959-4836-AAC7-2413C6EF1273}" destId="{C8619225-289D-4728-8A3B-0E0ADE30C1A7}" srcOrd="3" destOrd="0" presId="urn:microsoft.com/office/officeart/2018/5/layout/CenteredIconLabelDescriptionList"/>
    <dgm:cxn modelId="{9F9CB1C7-FE9B-4306-BBC5-FE01E694D20F}" type="presParOf" srcId="{453E4CF5-C959-4836-AAC7-2413C6EF1273}" destId="{DC9711B1-F763-4550-969E-3AFC49D2664F}" srcOrd="4" destOrd="0" presId="urn:microsoft.com/office/officeart/2018/5/layout/CenteredIconLabelDescriptionList"/>
    <dgm:cxn modelId="{BACF4032-C90B-42D1-B59B-84CE42386F81}" type="presParOf" srcId="{574CFC61-5350-40A4-B63B-53FF44112AF7}" destId="{C52CF7BF-D8BE-41F0-910A-54AE1CDE6B15}" srcOrd="1" destOrd="0" presId="urn:microsoft.com/office/officeart/2018/5/layout/CenteredIconLabelDescriptionList"/>
    <dgm:cxn modelId="{39AA1F41-92E9-4864-87E1-14C34BB352BD}" type="presParOf" srcId="{574CFC61-5350-40A4-B63B-53FF44112AF7}" destId="{EDDF30F2-8836-4AC3-9D23-1DE58B2A8FB8}" srcOrd="2" destOrd="0" presId="urn:microsoft.com/office/officeart/2018/5/layout/CenteredIconLabelDescriptionList"/>
    <dgm:cxn modelId="{8B7E1AA9-34F8-4044-8014-FBA53C6DBDCF}" type="presParOf" srcId="{EDDF30F2-8836-4AC3-9D23-1DE58B2A8FB8}" destId="{D1412B11-86CC-435F-8484-E5DDCA44A829}" srcOrd="0" destOrd="0" presId="urn:microsoft.com/office/officeart/2018/5/layout/CenteredIconLabelDescriptionList"/>
    <dgm:cxn modelId="{B475EC89-CC55-4664-8D04-A7D1800B5DC4}" type="presParOf" srcId="{EDDF30F2-8836-4AC3-9D23-1DE58B2A8FB8}" destId="{92CE3141-C0BD-4FE9-B5D4-D28A5A230D8B}" srcOrd="1" destOrd="0" presId="urn:microsoft.com/office/officeart/2018/5/layout/CenteredIconLabelDescriptionList"/>
    <dgm:cxn modelId="{C064BA86-554E-446D-A4A1-0AC153A71318}" type="presParOf" srcId="{EDDF30F2-8836-4AC3-9D23-1DE58B2A8FB8}" destId="{3CB4CF7C-F035-4D93-9BC2-B7D2065E5509}" srcOrd="2" destOrd="0" presId="urn:microsoft.com/office/officeart/2018/5/layout/CenteredIconLabelDescriptionList"/>
    <dgm:cxn modelId="{2FEBBB6D-9B1D-4555-B9AD-1D98ECCE741C}" type="presParOf" srcId="{EDDF30F2-8836-4AC3-9D23-1DE58B2A8FB8}" destId="{7AAA3A11-83A2-468F-AAC7-4AF0324DC75C}" srcOrd="3" destOrd="0" presId="urn:microsoft.com/office/officeart/2018/5/layout/CenteredIconLabelDescriptionList"/>
    <dgm:cxn modelId="{DE980F20-FA0C-4E82-A977-AB6A56864E06}" type="presParOf" srcId="{EDDF30F2-8836-4AC3-9D23-1DE58B2A8FB8}" destId="{11435689-EB1C-41E5-AE21-2DFBAFCE5D7F}" srcOrd="4" destOrd="0" presId="urn:microsoft.com/office/officeart/2018/5/layout/CenteredIconLabelDescriptionList"/>
    <dgm:cxn modelId="{0F43E96F-5715-4C63-B1E8-9E6A98E1ABF4}" type="presParOf" srcId="{574CFC61-5350-40A4-B63B-53FF44112AF7}" destId="{BEF6905B-D55B-45BA-A5C6-B283ABE99038}" srcOrd="3" destOrd="0" presId="urn:microsoft.com/office/officeart/2018/5/layout/CenteredIconLabelDescriptionList"/>
    <dgm:cxn modelId="{49706DDD-7D1F-43E1-B3C8-F1B7C000F955}" type="presParOf" srcId="{574CFC61-5350-40A4-B63B-53FF44112AF7}" destId="{A8703F62-DF7F-4BC8-8E36-6B88286870A9}" srcOrd="4" destOrd="0" presId="urn:microsoft.com/office/officeart/2018/5/layout/CenteredIconLabelDescriptionList"/>
    <dgm:cxn modelId="{B38745AA-D037-453A-B18C-474F85F42F28}" type="presParOf" srcId="{A8703F62-DF7F-4BC8-8E36-6B88286870A9}" destId="{295265A6-C1C2-4922-AD79-D3C182C60C95}" srcOrd="0" destOrd="0" presId="urn:microsoft.com/office/officeart/2018/5/layout/CenteredIconLabelDescriptionList"/>
    <dgm:cxn modelId="{28F441C8-73DD-48B6-BFFE-EE8C732F0B36}" type="presParOf" srcId="{A8703F62-DF7F-4BC8-8E36-6B88286870A9}" destId="{C7F04FAC-DA3F-4006-9F09-A97C52289F39}" srcOrd="1" destOrd="0" presId="urn:microsoft.com/office/officeart/2018/5/layout/CenteredIconLabelDescriptionList"/>
    <dgm:cxn modelId="{8CF7ED4A-55F6-4B15-ABBD-7A4D088055F8}" type="presParOf" srcId="{A8703F62-DF7F-4BC8-8E36-6B88286870A9}" destId="{61E9463A-BAA9-4E62-83CD-B51DB18F56F3}" srcOrd="2" destOrd="0" presId="urn:microsoft.com/office/officeart/2018/5/layout/CenteredIconLabelDescriptionList"/>
    <dgm:cxn modelId="{5EB1B8DB-20C4-4696-89C4-0B12BF2E035D}" type="presParOf" srcId="{A8703F62-DF7F-4BC8-8E36-6B88286870A9}" destId="{34F960B0-7DFA-4C32-A801-F0598848226F}" srcOrd="3" destOrd="0" presId="urn:microsoft.com/office/officeart/2018/5/layout/CenteredIconLabelDescriptionList"/>
    <dgm:cxn modelId="{F4C2F8EB-D623-48BE-93FD-4CEB2516945C}" type="presParOf" srcId="{A8703F62-DF7F-4BC8-8E36-6B88286870A9}" destId="{3532B8EA-DD24-4EC3-AEAE-DE8FF374C67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7D410-1483-47C3-BDCD-51D083B39D0F}">
      <dsp:nvSpPr>
        <dsp:cNvPr id="0" name=""/>
        <dsp:cNvSpPr/>
      </dsp:nvSpPr>
      <dsp:spPr>
        <a:xfrm>
          <a:off x="559800" y="50087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3223C-505C-4CDF-B164-3974BF32B2C9}">
      <dsp:nvSpPr>
        <dsp:cNvPr id="0" name=""/>
        <dsp:cNvSpPr/>
      </dsp:nvSpPr>
      <dsp:spPr>
        <a:xfrm>
          <a:off x="559800" y="215690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800" kern="1200" dirty="0"/>
            <a:t>Preisentwicklung Beispiel:</a:t>
          </a:r>
          <a:endParaRPr lang="en-US" sz="2800" kern="1200" dirty="0"/>
        </a:p>
      </dsp:txBody>
      <dsp:txXfrm>
        <a:off x="559800" y="2156908"/>
        <a:ext cx="4320000" cy="648000"/>
      </dsp:txXfrm>
    </dsp:sp>
    <dsp:sp modelId="{4732BED8-D13A-41F1-821D-3989EEA63116}">
      <dsp:nvSpPr>
        <dsp:cNvPr id="0" name=""/>
        <dsp:cNvSpPr/>
      </dsp:nvSpPr>
      <dsp:spPr>
        <a:xfrm>
          <a:off x="559800" y="2871900"/>
          <a:ext cx="4320000" cy="97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Döner 2019 : 4-5 €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Döner heute: 7-8 €</a:t>
          </a:r>
          <a:endParaRPr lang="en-US" sz="1700" kern="1200" dirty="0"/>
        </a:p>
      </dsp:txBody>
      <dsp:txXfrm>
        <a:off x="559800" y="2871900"/>
        <a:ext cx="4320000" cy="978561"/>
      </dsp:txXfrm>
    </dsp:sp>
    <dsp:sp modelId="{1D46D4DD-9C0F-44B3-B45B-34047E1384D2}">
      <dsp:nvSpPr>
        <dsp:cNvPr id="0" name=""/>
        <dsp:cNvSpPr/>
      </dsp:nvSpPr>
      <dsp:spPr>
        <a:xfrm>
          <a:off x="5635800" y="50087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5AA1A-926F-4C75-AD32-533C60E3DC7A}">
      <dsp:nvSpPr>
        <dsp:cNvPr id="0" name=""/>
        <dsp:cNvSpPr/>
      </dsp:nvSpPr>
      <dsp:spPr>
        <a:xfrm>
          <a:off x="5635800" y="215690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800" kern="1200" dirty="0"/>
            <a:t>Kaufkraft Beispiel:</a:t>
          </a:r>
          <a:endParaRPr lang="en-US" sz="2800" kern="1200" dirty="0"/>
        </a:p>
      </dsp:txBody>
      <dsp:txXfrm>
        <a:off x="5635800" y="2156908"/>
        <a:ext cx="4320000" cy="648000"/>
      </dsp:txXfrm>
    </dsp:sp>
    <dsp:sp modelId="{28B2F01A-9440-4582-BE23-D079EBADDB34}">
      <dsp:nvSpPr>
        <dsp:cNvPr id="0" name=""/>
        <dsp:cNvSpPr/>
      </dsp:nvSpPr>
      <dsp:spPr>
        <a:xfrm>
          <a:off x="5635800" y="2871900"/>
          <a:ext cx="4320000" cy="97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2014: 10.000 €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2024: 7.880 € 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Verlust von </a:t>
          </a:r>
          <a:r>
            <a:rPr lang="de-DE" sz="1700" b="1" kern="1200" dirty="0"/>
            <a:t>21%</a:t>
          </a:r>
          <a:r>
            <a:rPr lang="de-DE" sz="1700" kern="1200" dirty="0"/>
            <a:t> Kaufkraft</a:t>
          </a:r>
          <a:endParaRPr lang="en-US" sz="1700" kern="1200" dirty="0"/>
        </a:p>
      </dsp:txBody>
      <dsp:txXfrm>
        <a:off x="5635800" y="2871900"/>
        <a:ext cx="4320000" cy="978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0624-876A-4808-BDE7-DFC4A4FA8751}">
      <dsp:nvSpPr>
        <dsp:cNvPr id="0" name=""/>
        <dsp:cNvSpPr/>
      </dsp:nvSpPr>
      <dsp:spPr>
        <a:xfrm>
          <a:off x="1020487" y="612438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14523-8C0D-422A-B354-22F51A8B3F68}">
      <dsp:nvSpPr>
        <dsp:cNvPr id="0" name=""/>
        <dsp:cNvSpPr/>
      </dsp:nvSpPr>
      <dsp:spPr>
        <a:xfrm>
          <a:off x="393" y="184543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000" kern="1200"/>
            <a:t>Fonds</a:t>
          </a:r>
          <a:endParaRPr lang="en-US" sz="3000" kern="1200"/>
        </a:p>
      </dsp:txBody>
      <dsp:txXfrm>
        <a:off x="393" y="1845438"/>
        <a:ext cx="3138750" cy="470812"/>
      </dsp:txXfrm>
    </dsp:sp>
    <dsp:sp modelId="{DC9711B1-F763-4550-969E-3AFC49D2664F}">
      <dsp:nvSpPr>
        <dsp:cNvPr id="0" name=""/>
        <dsp:cNvSpPr/>
      </dsp:nvSpPr>
      <dsp:spPr>
        <a:xfrm>
          <a:off x="393" y="2378780"/>
          <a:ext cx="3138750" cy="13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Hohe Kosten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Hohe mögliche Rendite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Niedriges Risiko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Niedriger Zeitaufwand</a:t>
          </a:r>
          <a:endParaRPr lang="en-US" sz="1700" kern="1200"/>
        </a:p>
      </dsp:txBody>
      <dsp:txXfrm>
        <a:off x="393" y="2378780"/>
        <a:ext cx="3138750" cy="1360119"/>
      </dsp:txXfrm>
    </dsp:sp>
    <dsp:sp modelId="{D1412B11-86CC-435F-8484-E5DDCA44A829}">
      <dsp:nvSpPr>
        <dsp:cNvPr id="0" name=""/>
        <dsp:cNvSpPr/>
      </dsp:nvSpPr>
      <dsp:spPr>
        <a:xfrm>
          <a:off x="4708518" y="612438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4CF7C-F035-4D93-9BC2-B7D2065E5509}">
      <dsp:nvSpPr>
        <dsp:cNvPr id="0" name=""/>
        <dsp:cNvSpPr/>
      </dsp:nvSpPr>
      <dsp:spPr>
        <a:xfrm>
          <a:off x="3688425" y="184543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000" kern="1200"/>
            <a:t>ETF</a:t>
          </a:r>
          <a:endParaRPr lang="en-US" sz="3000" kern="1200"/>
        </a:p>
      </dsp:txBody>
      <dsp:txXfrm>
        <a:off x="3688425" y="1845438"/>
        <a:ext cx="3138750" cy="470812"/>
      </dsp:txXfrm>
    </dsp:sp>
    <dsp:sp modelId="{11435689-EB1C-41E5-AE21-2DFBAFCE5D7F}">
      <dsp:nvSpPr>
        <dsp:cNvPr id="0" name=""/>
        <dsp:cNvSpPr/>
      </dsp:nvSpPr>
      <dsp:spPr>
        <a:xfrm>
          <a:off x="3688425" y="2378780"/>
          <a:ext cx="3138750" cy="13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Niedrige Kosten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Mittlere Rendite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Niedriges Risiko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Niedriger Zeitaufwand</a:t>
          </a:r>
          <a:endParaRPr lang="en-US" sz="1700" kern="1200"/>
        </a:p>
      </dsp:txBody>
      <dsp:txXfrm>
        <a:off x="3688425" y="2378780"/>
        <a:ext cx="3138750" cy="1360119"/>
      </dsp:txXfrm>
    </dsp:sp>
    <dsp:sp modelId="{295265A6-C1C2-4922-AD79-D3C182C60C95}">
      <dsp:nvSpPr>
        <dsp:cNvPr id="0" name=""/>
        <dsp:cNvSpPr/>
      </dsp:nvSpPr>
      <dsp:spPr>
        <a:xfrm>
          <a:off x="8396550" y="612438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9463A-BAA9-4E62-83CD-B51DB18F56F3}">
      <dsp:nvSpPr>
        <dsp:cNvPr id="0" name=""/>
        <dsp:cNvSpPr/>
      </dsp:nvSpPr>
      <dsp:spPr>
        <a:xfrm>
          <a:off x="7376456" y="184543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000" kern="1200"/>
            <a:t>Aktien</a:t>
          </a:r>
          <a:endParaRPr lang="en-US" sz="3000" kern="1200"/>
        </a:p>
      </dsp:txBody>
      <dsp:txXfrm>
        <a:off x="7376456" y="1845438"/>
        <a:ext cx="3138750" cy="470812"/>
      </dsp:txXfrm>
    </dsp:sp>
    <dsp:sp modelId="{3532B8EA-DD24-4EC3-AEAE-DE8FF374C67A}">
      <dsp:nvSpPr>
        <dsp:cNvPr id="0" name=""/>
        <dsp:cNvSpPr/>
      </dsp:nvSpPr>
      <dsp:spPr>
        <a:xfrm>
          <a:off x="7376456" y="2378780"/>
          <a:ext cx="3138750" cy="13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Mittlere Kosten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Hohe Rendite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Hohes Risiko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Hoher Zeitaufwand</a:t>
          </a:r>
          <a:endParaRPr lang="en-US" sz="1700" kern="1200"/>
        </a:p>
      </dsp:txBody>
      <dsp:txXfrm>
        <a:off x="7376456" y="2378780"/>
        <a:ext cx="3138750" cy="136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3BB4-0ADF-8945-B6F3-C1644E1845D1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2797-269D-B744-AC16-9A3CB00BE2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1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Hallo </a:t>
            </a:r>
            <a:r>
              <a:rPr lang="en-GB" dirty="0" err="1"/>
              <a:t>Herzlichwillkommen</a:t>
            </a:r>
            <a:endParaRPr lang="en-GB" dirty="0"/>
          </a:p>
          <a:p>
            <a:r>
              <a:rPr lang="en-GB" dirty="0" err="1"/>
              <a:t>Heute</a:t>
            </a:r>
            <a:r>
              <a:rPr lang="en-GB" dirty="0"/>
              <a:t> </a:t>
            </a:r>
            <a:r>
              <a:rPr lang="en-GB" dirty="0" err="1"/>
              <a:t>Präsentieren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58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53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Immobillien</a:t>
            </a:r>
            <a:r>
              <a:rPr lang="en-GB" dirty="0"/>
              <a:t> </a:t>
            </a:r>
            <a:r>
              <a:rPr lang="en-GB" dirty="0" err="1"/>
              <a:t>Verwaltungen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8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Weiterer</a:t>
            </a:r>
            <a:r>
              <a:rPr lang="en-GB" dirty="0"/>
              <a:t> </a:t>
            </a:r>
            <a:r>
              <a:rPr lang="en-GB" dirty="0" err="1"/>
              <a:t>Aspekt</a:t>
            </a:r>
            <a:r>
              <a:rPr lang="en-GB" dirty="0"/>
              <a:t> den man </a:t>
            </a:r>
            <a:r>
              <a:rPr lang="en-GB" dirty="0" err="1"/>
              <a:t>bei</a:t>
            </a:r>
            <a:r>
              <a:rPr lang="en-GB" dirty="0"/>
              <a:t> der Vorsorge </a:t>
            </a:r>
            <a:r>
              <a:rPr lang="en-GB" dirty="0" err="1"/>
              <a:t>kennen</a:t>
            </a:r>
            <a:r>
              <a:rPr lang="en-GB" dirty="0"/>
              <a:t> muss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171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Anlage </a:t>
            </a:r>
            <a:r>
              <a:rPr lang="en-GB" dirty="0" err="1"/>
              <a:t>Produkt</a:t>
            </a:r>
            <a:r>
              <a:rPr lang="en-GB" dirty="0"/>
              <a:t>: S&amp;P 500 -&gt; </a:t>
            </a:r>
            <a:r>
              <a:rPr lang="en-GB" dirty="0" err="1"/>
              <a:t>Größten</a:t>
            </a:r>
            <a:r>
              <a:rPr lang="en-GB" dirty="0"/>
              <a:t> Amerikanischen </a:t>
            </a:r>
            <a:r>
              <a:rPr lang="en-GB" dirty="0" err="1"/>
              <a:t>Unternehmen</a:t>
            </a: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25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13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über </a:t>
            </a:r>
            <a:r>
              <a:rPr lang="en-GB" dirty="0" err="1"/>
              <a:t>folgende</a:t>
            </a:r>
            <a:r>
              <a:rPr lang="en-GB" dirty="0"/>
              <a:t> </a:t>
            </a:r>
            <a:r>
              <a:rPr lang="en-GB" dirty="0" err="1"/>
              <a:t>Themen</a:t>
            </a:r>
            <a:r>
              <a:rPr lang="en-GB" dirty="0"/>
              <a:t> </a:t>
            </a:r>
            <a:r>
              <a:rPr lang="en-GB" dirty="0" err="1"/>
              <a:t>Sprechen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98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Fazit</a:t>
            </a:r>
            <a:r>
              <a:rPr lang="en-GB" dirty="0"/>
              <a:t> es </a:t>
            </a:r>
            <a:r>
              <a:rPr lang="en-GB" dirty="0" err="1"/>
              <a:t>gibt</a:t>
            </a:r>
            <a:r>
              <a:rPr lang="en-GB" dirty="0"/>
              <a:t> eine </a:t>
            </a:r>
            <a:r>
              <a:rPr lang="en-GB" dirty="0" err="1"/>
              <a:t>Rentenlücke</a:t>
            </a:r>
            <a:r>
              <a:rPr lang="en-GB" dirty="0"/>
              <a:t> </a:t>
            </a:r>
            <a:r>
              <a:rPr lang="en-GB" dirty="0" err="1"/>
              <a:t>welche</a:t>
            </a:r>
            <a:r>
              <a:rPr lang="en-GB" dirty="0"/>
              <a:t> zu </a:t>
            </a:r>
            <a:r>
              <a:rPr lang="en-GB" dirty="0" err="1"/>
              <a:t>füllen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mit </a:t>
            </a:r>
            <a:r>
              <a:rPr lang="en-GB" dirty="0" err="1"/>
              <a:t>Privatervorsorge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78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Demographischer</a:t>
            </a:r>
            <a:r>
              <a:rPr lang="en-GB" dirty="0"/>
              <a:t> </a:t>
            </a:r>
            <a:r>
              <a:rPr lang="en-GB" dirty="0" err="1"/>
              <a:t>wandel</a:t>
            </a:r>
            <a:endParaRPr lang="en-GB" dirty="0"/>
          </a:p>
          <a:p>
            <a:endParaRPr lang="en-GB" dirty="0"/>
          </a:p>
          <a:p>
            <a:r>
              <a:rPr lang="en-GB" dirty="0"/>
              <a:t>Baby boomer </a:t>
            </a:r>
            <a:r>
              <a:rPr lang="en-GB" dirty="0" err="1"/>
              <a:t>aufzeichnen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 </a:t>
            </a:r>
            <a:r>
              <a:rPr lang="en-GB" dirty="0" err="1"/>
              <a:t>Rentner</a:t>
            </a:r>
            <a:r>
              <a:rPr lang="en-GB" dirty="0"/>
              <a:t> </a:t>
            </a:r>
            <a:r>
              <a:rPr lang="en-GB" dirty="0" err="1"/>
              <a:t>auf</a:t>
            </a:r>
            <a:r>
              <a:rPr lang="en-GB" dirty="0"/>
              <a:t> </a:t>
            </a:r>
            <a:r>
              <a:rPr lang="en-GB" dirty="0" err="1"/>
              <a:t>Arbeitnehmer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99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weitere</a:t>
            </a:r>
            <a:r>
              <a:rPr lang="en-GB" dirty="0"/>
              <a:t> </a:t>
            </a:r>
            <a:r>
              <a:rPr lang="en-GB" dirty="0" err="1"/>
              <a:t>Aspekt</a:t>
            </a:r>
            <a:r>
              <a:rPr lang="en-GB" dirty="0"/>
              <a:t> der </a:t>
            </a:r>
            <a:r>
              <a:rPr lang="en-GB" dirty="0" err="1"/>
              <a:t>Vorsorge</a:t>
            </a:r>
            <a:r>
              <a:rPr lang="en-GB" dirty="0"/>
              <a:t> den man </a:t>
            </a:r>
            <a:r>
              <a:rPr lang="en-GB" dirty="0" err="1"/>
              <a:t>kennen</a:t>
            </a:r>
            <a:r>
              <a:rPr lang="en-GB" dirty="0"/>
              <a:t> </a:t>
            </a:r>
            <a:r>
              <a:rPr lang="en-GB" dirty="0" err="1"/>
              <a:t>sollte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die Inflation, </a:t>
            </a:r>
            <a:r>
              <a:rPr lang="en-GB" dirty="0" err="1"/>
              <a:t>hierzu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72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13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nun </a:t>
            </a:r>
            <a:r>
              <a:rPr lang="en-GB" dirty="0" err="1"/>
              <a:t>Ausgleichen</a:t>
            </a:r>
            <a:r>
              <a:rPr lang="en-GB" dirty="0"/>
              <a:t> </a:t>
            </a:r>
            <a:r>
              <a:rPr lang="en-GB" dirty="0" err="1"/>
              <a:t>könnt</a:t>
            </a:r>
            <a:r>
              <a:rPr lang="en-GB" dirty="0"/>
              <a:t> mit </a:t>
            </a:r>
            <a:r>
              <a:rPr lang="en-GB" dirty="0" err="1"/>
              <a:t>verschiedenen</a:t>
            </a:r>
            <a:r>
              <a:rPr lang="en-GB" dirty="0"/>
              <a:t> Anlage </a:t>
            </a:r>
            <a:r>
              <a:rPr lang="en-GB" dirty="0" err="1"/>
              <a:t>Formen</a:t>
            </a:r>
            <a:r>
              <a:rPr lang="en-GB" dirty="0"/>
              <a:t> </a:t>
            </a:r>
            <a:r>
              <a:rPr lang="en-GB" dirty="0" err="1"/>
              <a:t>zeige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</a:t>
            </a:r>
            <a:r>
              <a:rPr lang="en-GB" dirty="0" err="1"/>
              <a:t>jetzt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31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Tagesgeld: Flexibles Konto mit täglicher Verfügbarkeit, geringe Zinsen, hohe Sicherheit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Festgeld: Feste Laufzeit, höhere Zinsen als Tagesgeld, keine vorzeitige Verfügbarkeit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Bausparvertrag: Kombination aus Sparen und Darlehen für Immobilienfinanzierung, attraktive Förderungen möglich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066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sind</a:t>
            </a:r>
            <a:r>
              <a:rPr lang="en-GB" dirty="0"/>
              <a:t> Fonds, ETF´s und </a:t>
            </a:r>
            <a:r>
              <a:rPr lang="en-GB" dirty="0" err="1"/>
              <a:t>Aktien</a:t>
            </a:r>
            <a:r>
              <a:rPr lang="en-GB" dirty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2797-269D-B744-AC16-9A3CB00BE2B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67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6FEE6-4763-4612-9F77-DBEA1A73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38651E-7AC6-198B-A858-19D137C48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40C50A-8975-1D5F-3337-83473482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26A0FA-7B4C-1761-0242-85176EC4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118D2B-0695-089E-6701-C1639206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7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78911-DB56-694C-07DC-ABD60358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BD126E-0D59-CB39-158A-3AAD39EA3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0D9371-10EF-06BB-41F2-B8428A4E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323BA-F8C4-8E6E-8F4F-959BAB5F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1FB7C-7BE8-C0E5-AC7E-AE6C9835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91C5F0-0F37-EB12-5B7D-D8F9D382E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78CE64-26A6-743A-95C7-D39BBAF88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46DFF-1ACB-0B42-D641-AE160A5A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7CF16-40CE-8E86-28C6-0ACD3F25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969C87-C858-165B-DE67-3D2CBC7D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2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F201A-E609-8F8C-D671-91FA0859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FE8A13-7726-3C8C-9A7B-1A403429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83FE8-567C-A3F4-9B2E-CE0BB5DF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A1AF4-066D-3B81-0040-4A9786C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D0B76F-3304-EC32-AAD1-3A85E4A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61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37327-DC0F-3358-1B50-E6C8AD46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3A8F42-60CD-B6F1-4D4C-FAE7C5193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432BD-DBAD-D582-C5BC-FDF0932E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E31B2E-F882-87FC-B54D-0AD47BE8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A2564-F61A-B3CD-DBF7-F9637F78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6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8421D-D346-8464-07ED-387338C5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FD731D-3CC4-09A8-2B3B-09063A5E1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02937D-C0E6-3A8D-E97E-9504EEC1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50F18A-21C4-17B4-0CA7-5564D1F5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55FF9A-22D3-EA2A-7187-0EE4E66D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8726B4-38B2-348C-B015-95316589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3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3795F-DF53-8635-29D5-EC7F1EC0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18E78B-1F98-80BC-02E8-F5FE7667B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02A17F-7657-69EF-F40C-F3BDCBE24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D1724E-48B8-CD54-9D3A-75120899A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7E9226-D513-881B-D225-72311ED34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A8B3B1-657B-2C72-F8A7-5C9BA750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AA22A3-96A1-A08E-47ED-E1670968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E9FC17-A6C4-4E81-3DF7-D8830580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9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C097E-1F27-9F7D-9C8E-F40F18D8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84919F-38B8-160D-D72D-688AA845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833F92-8BBE-6A56-E5AC-8CB7D71B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44D676-F9E2-3FEC-6810-510BB19D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0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7D2544-0921-E614-4C13-952DADC4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099B57-F76F-71CB-E3F0-E88C1557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C2349C-1E7A-6E79-8BAE-8A2A466E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3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96EAD-B151-4063-5E88-57DD96BE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1DEFFD-641B-460D-7296-7BBF220DE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7FF913-BCBD-5B17-8923-3FF3C8942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38F55-2074-57DB-BE3C-2B4DBD73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40817F-3E22-73A7-1420-F7252959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F49574-576D-87C3-8508-EC2014CE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01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FF46A-9426-62E0-D3C2-D3526F73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D497F6-1B20-0A96-EF1C-DF01F6C3D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07FA61-15C5-368B-35B9-DAC6AFB32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902DE0-E8A9-3CE5-4E7D-3CA64CE5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253AE8-AE56-AB09-EAB8-7118EA4F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0BD383-7038-0FCA-87DA-BCA571DA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29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FB8CBB-8824-E117-C35B-B0C9AF7A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78AA9C-7F82-3E36-34B9-9CDE47E82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6B837-204D-FFAA-B514-A70229DBB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491941-D3C7-744D-954F-750A9FEBC36F}" type="datetimeFigureOut">
              <a:rPr lang="de-DE" smtClean="0"/>
              <a:t>18.02.25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1E5EA8-84F0-0B07-6254-523F7B59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5FDCA-B0B7-EF32-085C-AFDBFE95F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AC1A1-59D7-FD46-9024-DF4ECD4D8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17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1B7520-C7F6-925F-D808-BBD0F42F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de-DE" sz="6800" b="1"/>
              <a:t>Sicher in die Zukunft: Erfolgreiche Strategien zur privaten Altersvorsorge</a:t>
            </a:r>
            <a:endParaRPr lang="de-DE" sz="68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E6A653-243C-5132-9194-A55760518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de-DE" sz="1500"/>
              <a:t>Lea &amp; Marc </a:t>
            </a:r>
          </a:p>
          <a:p>
            <a:pPr algn="r"/>
            <a:r>
              <a:rPr lang="de-DE" sz="1500"/>
              <a:t>VWL </a:t>
            </a:r>
          </a:p>
          <a:p>
            <a:pPr algn="r"/>
            <a:r>
              <a:rPr lang="de-DE" sz="1500"/>
              <a:t>BK1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A3F647-836A-A7C5-3079-57AAA1BB1CBE}"/>
              </a:ext>
            </a:extLst>
          </p:cNvPr>
          <p:cNvSpPr txBox="1"/>
          <p:nvPr/>
        </p:nvSpPr>
        <p:spPr>
          <a:xfrm>
            <a:off x="427512" y="2185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6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931A-5069-F44E-59C8-0EBD8746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de-DE" sz="5400"/>
              <a:t>Klassische Sparformen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F92065-F235-35AE-713D-78D15C848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Tagesgeld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Festgeld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Bausparvertrag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8943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42CC-C8AF-D83B-304C-6D94E114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Kapitalmarktbasierte Anlagen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A6044BD-27C6-9083-0703-CE451AC5A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482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05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0E73CE-DFEB-2E26-9000-1FB061F9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de-DE" sz="5600"/>
              <a:t>Immobilien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D32356-CD52-A987-1B2F-3D8A5E2B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Kapitalintensiv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Sichere Anlage -&gt; Physischer Gegenstand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Hoher Verwaltungsaufwand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Standortabhängig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Abhängig von Zinssatz und Kreditwürdigkeit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Cashflow</a:t>
            </a:r>
          </a:p>
          <a:p>
            <a:r>
              <a:rPr lang="de-DE" sz="2000" dirty="0">
                <a:solidFill>
                  <a:schemeClr val="tx1">
                    <a:alpha val="80000"/>
                  </a:schemeClr>
                </a:solidFill>
              </a:rPr>
              <a:t>Steuerersparnis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Interaktive Schaltfläche: Erste Foli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A464DEB-EBAD-17A6-BDF5-57C6841D0410}"/>
              </a:ext>
            </a:extLst>
          </p:cNvPr>
          <p:cNvSpPr/>
          <p:nvPr/>
        </p:nvSpPr>
        <p:spPr>
          <a:xfrm>
            <a:off x="7912601" y="1866178"/>
            <a:ext cx="3043238" cy="3057525"/>
          </a:xfrm>
          <a:prstGeom prst="actionButtonHo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32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D2E26E-2940-504D-A935-421A72D0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de-DE" sz="5600"/>
              <a:t>Versicherungsprodukte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D3960-AAB1-721C-1640-63A46B9A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de-DE" sz="2000" dirty="0">
                <a:solidFill>
                  <a:schemeClr val="tx1">
                    <a:alpha val="80000"/>
                  </a:schemeClr>
                </a:solidFill>
              </a:rPr>
              <a:t>Niedriger Zeitaufwand</a:t>
            </a:r>
          </a:p>
          <a:p>
            <a:r>
              <a:rPr lang="de-DE" sz="2000" dirty="0">
                <a:solidFill>
                  <a:schemeClr val="tx1">
                    <a:alpha val="80000"/>
                  </a:schemeClr>
                </a:solidFill>
              </a:rPr>
              <a:t>Hohe Kosten -&gt; Schmälert Zinseszins Effekt</a:t>
            </a:r>
          </a:p>
          <a:p>
            <a:r>
              <a:rPr lang="de-DE" sz="2000" dirty="0">
                <a:solidFill>
                  <a:schemeClr val="tx1">
                    <a:alpha val="80000"/>
                  </a:schemeClr>
                </a:solidFill>
              </a:rPr>
              <a:t>Garantierte Auszahlung</a:t>
            </a:r>
          </a:p>
          <a:p>
            <a:r>
              <a:rPr lang="de-DE" sz="2000" dirty="0">
                <a:solidFill>
                  <a:schemeClr val="tx1">
                    <a:alpha val="80000"/>
                  </a:schemeClr>
                </a:solidFill>
              </a:rPr>
              <a:t>Steuerliche Vorteile </a:t>
            </a:r>
          </a:p>
          <a:p>
            <a:r>
              <a:rPr lang="de-DE" sz="2000" dirty="0">
                <a:solidFill>
                  <a:schemeClr val="tx1">
                    <a:alpha val="80000"/>
                  </a:schemeClr>
                </a:solidFill>
              </a:rPr>
              <a:t>Mögliche Förderung von Staat oder Arbeitsgeber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9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D7903-4EF3-B1DD-487C-E80C11CD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/>
              <a:t>Risikomanagement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579F5-83F3-18D6-E765-A4EF3A44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2997251" cy="3124658"/>
          </a:xfrm>
        </p:spPr>
        <p:txBody>
          <a:bodyPr anchor="ctr">
            <a:normAutofit/>
          </a:bodyPr>
          <a:lstStyle/>
          <a:p>
            <a:r>
              <a:rPr lang="de-DE" sz="2400" dirty="0"/>
              <a:t>Was ist das?</a:t>
            </a:r>
          </a:p>
          <a:p>
            <a:r>
              <a:rPr lang="de-DE" sz="2400" b="1" dirty="0"/>
              <a:t>Diversifikation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550+ Grafiken, lizenzfreie Vektorgrafiken und Clipart zu Staatsanleihe -  iStock | Zinsen, Fixed income">
            <a:extLst>
              <a:ext uri="{FF2B5EF4-FFF2-40B4-BE49-F238E27FC236}">
                <a16:creationId xmlns:a16="http://schemas.microsoft.com/office/drawing/2014/main" id="{2D200C58-62C6-1DBD-CE0E-4C19E001E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2" b="16281"/>
          <a:stretch/>
        </p:blipFill>
        <p:spPr bwMode="auto">
          <a:xfrm>
            <a:off x="7220885" y="3017522"/>
            <a:ext cx="1810400" cy="12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Goldbarren Silhouette">
            <a:extLst>
              <a:ext uri="{FF2B5EF4-FFF2-40B4-BE49-F238E27FC236}">
                <a16:creationId xmlns:a16="http://schemas.microsoft.com/office/drawing/2014/main" id="{A6EC4D7E-4149-F688-5B2A-3C3830EF6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2786" y="2863536"/>
            <a:ext cx="1497712" cy="1497712"/>
          </a:xfrm>
          <a:prstGeom prst="rect">
            <a:avLst/>
          </a:prstGeom>
        </p:spPr>
      </p:pic>
      <p:pic>
        <p:nvPicPr>
          <p:cNvPr id="7" name="Grafik 6" descr="Palette Silhouette">
            <a:extLst>
              <a:ext uri="{FF2B5EF4-FFF2-40B4-BE49-F238E27FC236}">
                <a16:creationId xmlns:a16="http://schemas.microsoft.com/office/drawing/2014/main" id="{809B7380-2541-8DBE-1486-B6153605F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9906" y="2863536"/>
            <a:ext cx="1497712" cy="1497712"/>
          </a:xfrm>
          <a:prstGeom prst="rect">
            <a:avLst/>
          </a:prstGeom>
        </p:spPr>
      </p:pic>
      <p:pic>
        <p:nvPicPr>
          <p:cNvPr id="9" name="Grafik 8" descr="Aufwärtstrend Silhouette">
            <a:extLst>
              <a:ext uri="{FF2B5EF4-FFF2-40B4-BE49-F238E27FC236}">
                <a16:creationId xmlns:a16="http://schemas.microsoft.com/office/drawing/2014/main" id="{1C535CE8-D4D5-DDA1-86AC-1545CCD48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9906" y="4548459"/>
            <a:ext cx="1497712" cy="1497712"/>
          </a:xfrm>
          <a:prstGeom prst="rect">
            <a:avLst/>
          </a:prstGeom>
        </p:spPr>
      </p:pic>
      <p:pic>
        <p:nvPicPr>
          <p:cNvPr id="12" name="Grafik 11" descr="Start Silhouette">
            <a:extLst>
              <a:ext uri="{FF2B5EF4-FFF2-40B4-BE49-F238E27FC236}">
                <a16:creationId xmlns:a16="http://schemas.microsoft.com/office/drawing/2014/main" id="{7BC4A4AD-4BA8-8FB4-634E-50ABF1D91E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68283" y="4563614"/>
            <a:ext cx="1497712" cy="1497712"/>
          </a:xfrm>
          <a:prstGeom prst="rect">
            <a:avLst/>
          </a:prstGeom>
        </p:spPr>
      </p:pic>
      <p:pic>
        <p:nvPicPr>
          <p:cNvPr id="14" name="Grafik 13" descr="Armbanduhr mit einfarbiger Füllung">
            <a:extLst>
              <a:ext uri="{FF2B5EF4-FFF2-40B4-BE49-F238E27FC236}">
                <a16:creationId xmlns:a16="http://schemas.microsoft.com/office/drawing/2014/main" id="{73024689-92A4-816A-AF6D-C0B55F5F30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19862" y="4704381"/>
            <a:ext cx="1248602" cy="12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528BA0-2D70-7532-4025-C8B8B3E9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de-DE" sz="3400"/>
              <a:t>Investments Beispiel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3ACF33-4D90-4713-A391-2D7B07D2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de-DE" sz="1800"/>
              <a:t>50% ETFs / Aktien</a:t>
            </a:r>
          </a:p>
          <a:p>
            <a:r>
              <a:rPr lang="de-DE" sz="1800"/>
              <a:t>30% Immobilien (Eigene / REIT)</a:t>
            </a:r>
          </a:p>
          <a:p>
            <a:r>
              <a:rPr lang="de-DE" sz="1800"/>
              <a:t>20% Anleihen </a:t>
            </a:r>
          </a:p>
          <a:p>
            <a:endParaRPr lang="de-DE" sz="1800"/>
          </a:p>
          <a:p>
            <a:r>
              <a:rPr lang="de-DE" sz="1800"/>
              <a:t>Optional:</a:t>
            </a:r>
          </a:p>
          <a:p>
            <a:pPr lvl="1"/>
            <a:r>
              <a:rPr lang="de-DE" sz="1800"/>
              <a:t>Edelmetalle</a:t>
            </a:r>
          </a:p>
          <a:p>
            <a:pPr lvl="1"/>
            <a:r>
              <a:rPr lang="de-DE" sz="1800"/>
              <a:t>Sachwerte</a:t>
            </a:r>
          </a:p>
          <a:p>
            <a:pPr lvl="1"/>
            <a:r>
              <a:rPr lang="de-DE" sz="1800"/>
              <a:t>Crypto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5A31221-97CF-6579-8BD3-9FAED3278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23462"/>
              </p:ext>
            </p:extLst>
          </p:nvPr>
        </p:nvGraphicFramePr>
        <p:xfrm>
          <a:off x="5385816" y="625683"/>
          <a:ext cx="6440424" cy="555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324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15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530697-6DD0-E31D-425B-85FCC941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170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Zinseszins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1A9451-1A39-6C0E-6D7B-F9FE2E982ED6}"/>
              </a:ext>
            </a:extLst>
          </p:cNvPr>
          <p:cNvSpPr txBox="1"/>
          <p:nvPr/>
        </p:nvSpPr>
        <p:spPr>
          <a:xfrm>
            <a:off x="438912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Definition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Unterschied Zinseszins / Einfache Verzinsung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Inhaltsplatzhalter 4" descr="Ein Bild, das Text, Schrift, Handschrift, weiß enthält.&#10;&#10;KI-generierte Inhalte können fehlerhaft sein.">
            <a:extLst>
              <a:ext uri="{FF2B5EF4-FFF2-40B4-BE49-F238E27FC236}">
                <a16:creationId xmlns:a16="http://schemas.microsoft.com/office/drawing/2014/main" id="{2A300657-A6EC-36DA-BCBF-5D74A093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7434" r="-196" b="-624"/>
          <a:stretch/>
        </p:blipFill>
        <p:spPr>
          <a:xfrm>
            <a:off x="6620256" y="1212654"/>
            <a:ext cx="5138928" cy="13530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FA2EF7-A93B-912A-52F0-4346B533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256" y="3727848"/>
            <a:ext cx="5138928" cy="21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1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272D7-A9E7-4465-18E9-E19605B8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Zinseszins Rechenbeispiele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B237F-F218-704C-0947-E40F4C0E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4771"/>
            <a:ext cx="5257800" cy="3068599"/>
          </a:xfrm>
        </p:spPr>
        <p:txBody>
          <a:bodyPr/>
          <a:lstStyle/>
          <a:p>
            <a:r>
              <a:rPr lang="de-DE" dirty="0"/>
              <a:t>Beispiel 1:</a:t>
            </a:r>
          </a:p>
          <a:p>
            <a:pPr lvl="1"/>
            <a:r>
              <a:rPr lang="de-DE" dirty="0"/>
              <a:t>Anfangsalter: 20</a:t>
            </a:r>
          </a:p>
          <a:p>
            <a:pPr lvl="1"/>
            <a:r>
              <a:rPr lang="de-DE" dirty="0"/>
              <a:t>Renteneintrittsalter: 67</a:t>
            </a:r>
          </a:p>
          <a:p>
            <a:pPr lvl="1"/>
            <a:r>
              <a:rPr lang="de-DE" dirty="0"/>
              <a:t>Sparzeitraum: 47</a:t>
            </a:r>
          </a:p>
          <a:p>
            <a:pPr lvl="1"/>
            <a:r>
              <a:rPr lang="de-DE" dirty="0"/>
              <a:t>Monatliche Rate: 150€</a:t>
            </a:r>
          </a:p>
          <a:p>
            <a:pPr lvl="1"/>
            <a:r>
              <a:rPr lang="de-DE" dirty="0"/>
              <a:t>Einmalige Einzahlung: 10.000€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CF1A5A-8DC7-701C-DC85-EB037B031E2A}"/>
              </a:ext>
            </a:extLst>
          </p:cNvPr>
          <p:cNvSpPr txBox="1">
            <a:spLocks/>
          </p:cNvSpPr>
          <p:nvPr/>
        </p:nvSpPr>
        <p:spPr>
          <a:xfrm>
            <a:off x="6096000" y="2574771"/>
            <a:ext cx="5257800" cy="293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Beispiel 2:</a:t>
            </a:r>
          </a:p>
          <a:p>
            <a:pPr lvl="1"/>
            <a:r>
              <a:rPr lang="de-DE" dirty="0"/>
              <a:t>Anfangsalter: 30</a:t>
            </a:r>
          </a:p>
          <a:p>
            <a:pPr lvl="1"/>
            <a:r>
              <a:rPr lang="de-DE" dirty="0"/>
              <a:t>Renteneintrittsalter: 67</a:t>
            </a:r>
          </a:p>
          <a:p>
            <a:pPr lvl="1"/>
            <a:r>
              <a:rPr lang="de-DE" dirty="0"/>
              <a:t>Sparzeitraum: 37</a:t>
            </a:r>
          </a:p>
          <a:p>
            <a:pPr lvl="1"/>
            <a:r>
              <a:rPr lang="de-DE" dirty="0"/>
              <a:t>Monatliche Rate: 300€</a:t>
            </a:r>
          </a:p>
          <a:p>
            <a:pPr lvl="1"/>
            <a:r>
              <a:rPr lang="de-DE" dirty="0"/>
              <a:t>Einmalige Einzahlung: 10.000€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43E9E5-BE01-4C8A-4D34-A3B47EBF2B09}"/>
              </a:ext>
            </a:extLst>
          </p:cNvPr>
          <p:cNvSpPr txBox="1"/>
          <p:nvPr/>
        </p:nvSpPr>
        <p:spPr>
          <a:xfrm>
            <a:off x="838200" y="1690688"/>
            <a:ext cx="470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Anlage Produkt: </a:t>
            </a:r>
            <a:r>
              <a:rPr lang="de-DE" dirty="0" err="1"/>
              <a:t>iShares</a:t>
            </a:r>
            <a:r>
              <a:rPr lang="de-DE" dirty="0"/>
              <a:t> S&amp;P 500 (Größten 500 Unternehmen der USA </a:t>
            </a:r>
            <a:r>
              <a:rPr lang="de-DE" dirty="0" err="1"/>
              <a:t>Ø</a:t>
            </a:r>
            <a:r>
              <a:rPr lang="de-DE" dirty="0"/>
              <a:t> 8,1%)</a:t>
            </a:r>
          </a:p>
        </p:txBody>
      </p:sp>
    </p:spTree>
    <p:extLst>
      <p:ext uri="{BB962C8B-B14F-4D97-AF65-F5344CB8AC3E}">
        <p14:creationId xmlns:p14="http://schemas.microsoft.com/office/powerpoint/2010/main" val="63278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09021-2A01-D6CE-DE99-9453D066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Zinseszins Annahme 1</a:t>
            </a:r>
          </a:p>
        </p:txBody>
      </p:sp>
      <p:pic>
        <p:nvPicPr>
          <p:cNvPr id="5" name="Inhaltsplatzhalter 4" descr="Ein Bild, das Text, Reih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0FAE8BB3-E398-D93B-EDBB-FE795F930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756732" cy="435133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4AE8943-29F8-06B6-6FED-3BA5ACAA3B8B}"/>
              </a:ext>
            </a:extLst>
          </p:cNvPr>
          <p:cNvSpPr txBox="1"/>
          <p:nvPr/>
        </p:nvSpPr>
        <p:spPr>
          <a:xfrm>
            <a:off x="9200859" y="1690688"/>
            <a:ext cx="2485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2060"/>
                </a:solidFill>
                <a:effectLst/>
                <a:latin typeface="Linux Libertine"/>
              </a:rPr>
              <a:t>Ø</a:t>
            </a:r>
            <a:r>
              <a:rPr lang="de-DE" b="0" i="0" dirty="0">
                <a:solidFill>
                  <a:srgbClr val="002060"/>
                </a:solidFill>
                <a:effectLst/>
                <a:latin typeface="Linux Libertine"/>
              </a:rPr>
              <a:t> Rendite 1,25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Linux Libertine"/>
              </a:rPr>
              <a:t>Mio</a:t>
            </a:r>
            <a:endParaRPr lang="de-DE" b="0" i="0" dirty="0">
              <a:solidFill>
                <a:srgbClr val="002060"/>
              </a:solidFill>
              <a:effectLst/>
              <a:latin typeface="Linux Liberti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B0F0"/>
                </a:solidFill>
                <a:effectLst/>
                <a:latin typeface="Linux Libertine"/>
              </a:rPr>
              <a:t>Bereich 425k – 2,9 </a:t>
            </a:r>
            <a:r>
              <a:rPr lang="de-DE" b="0" i="0" dirty="0" err="1">
                <a:solidFill>
                  <a:srgbClr val="00B0F0"/>
                </a:solidFill>
                <a:effectLst/>
                <a:latin typeface="Linux Libertine"/>
              </a:rPr>
              <a:t>Mio</a:t>
            </a:r>
            <a:endParaRPr lang="de-DE" b="0" i="0" dirty="0">
              <a:solidFill>
                <a:srgbClr val="00B0F0"/>
              </a:solidFill>
              <a:effectLst/>
              <a:latin typeface="Linux Liberti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C000"/>
                </a:solidFill>
                <a:latin typeface="Linux Libertine"/>
              </a:rPr>
              <a:t>Gesamt Einzahlung 95k</a:t>
            </a:r>
            <a:endParaRPr lang="de-DE" b="0" i="0" dirty="0">
              <a:solidFill>
                <a:srgbClr val="FFC000"/>
              </a:solidFill>
              <a:effectLst/>
              <a:latin typeface="Linux Liberti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B0F0"/>
              </a:solidFill>
              <a:effectLst/>
              <a:latin typeface="Linux Liberti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i="0" dirty="0">
              <a:effectLst/>
              <a:latin typeface="Linux Liberti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3899AC-6D9F-F45E-BD42-7A5FE5BDF6FF}"/>
              </a:ext>
            </a:extLst>
          </p:cNvPr>
          <p:cNvSpPr txBox="1"/>
          <p:nvPr/>
        </p:nvSpPr>
        <p:spPr>
          <a:xfrm>
            <a:off x="10443470" y="6492875"/>
            <a:ext cx="230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iShares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7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ECD6-CE0E-A737-665E-3594AA4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Zinseszins Annahme 2</a:t>
            </a:r>
          </a:p>
        </p:txBody>
      </p:sp>
      <p:pic>
        <p:nvPicPr>
          <p:cNvPr id="5" name="Inhaltsplatzhalter 4" descr="Ein Bild, das Text, Reih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68385647-67CB-B67A-D2C4-1EC2AC5AC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756732" cy="435133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697EFF7-F0A4-DBAF-36DE-2770FDD6AF02}"/>
              </a:ext>
            </a:extLst>
          </p:cNvPr>
          <p:cNvSpPr txBox="1"/>
          <p:nvPr/>
        </p:nvSpPr>
        <p:spPr>
          <a:xfrm>
            <a:off x="9199084" y="1690688"/>
            <a:ext cx="2798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2060"/>
                </a:solidFill>
                <a:effectLst/>
                <a:latin typeface="Linux Libertine"/>
              </a:rPr>
              <a:t>Ø</a:t>
            </a:r>
            <a:r>
              <a:rPr lang="de-DE" b="0" i="0" dirty="0">
                <a:solidFill>
                  <a:srgbClr val="002060"/>
                </a:solidFill>
                <a:effectLst/>
                <a:latin typeface="Linux Libertine"/>
              </a:rPr>
              <a:t> Rendite 950k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B0F0"/>
                </a:solidFill>
                <a:effectLst/>
                <a:latin typeface="Linux Libertine"/>
              </a:rPr>
              <a:t>Bereich 450k – 1,75 </a:t>
            </a:r>
            <a:r>
              <a:rPr lang="de-DE" b="0" i="0" dirty="0" err="1">
                <a:solidFill>
                  <a:srgbClr val="00B0F0"/>
                </a:solidFill>
                <a:effectLst/>
                <a:latin typeface="Linux Libertine"/>
              </a:rPr>
              <a:t>Mio</a:t>
            </a:r>
            <a:endParaRPr lang="de-DE" b="0" i="0" dirty="0">
              <a:solidFill>
                <a:srgbClr val="00B0F0"/>
              </a:solidFill>
              <a:effectLst/>
              <a:latin typeface="Linux Liberti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C000"/>
                </a:solidFill>
                <a:latin typeface="Linux Libertine"/>
              </a:rPr>
              <a:t>Gesamt Einzahlung 150k</a:t>
            </a:r>
            <a:endParaRPr lang="de-DE" b="0" i="0" dirty="0">
              <a:solidFill>
                <a:srgbClr val="FFC000"/>
              </a:solidFill>
              <a:effectLst/>
              <a:latin typeface="Linux Libertine"/>
            </a:endParaRPr>
          </a:p>
          <a:p>
            <a:pPr marL="285750" indent="-285750">
              <a:buFontTx/>
              <a:buChar char="-"/>
            </a:pPr>
            <a:endParaRPr lang="de-DE" b="0" i="0" dirty="0">
              <a:solidFill>
                <a:srgbClr val="00B0F0"/>
              </a:solidFill>
              <a:effectLst/>
              <a:latin typeface="Linux Libertine"/>
            </a:endParaRPr>
          </a:p>
          <a:p>
            <a:endParaRPr lang="de-DE" b="0" i="0" dirty="0">
              <a:effectLst/>
              <a:latin typeface="Linux Libertin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5A0A89-7C5D-26FC-1350-061971896D91}"/>
              </a:ext>
            </a:extLst>
          </p:cNvPr>
          <p:cNvSpPr txBox="1"/>
          <p:nvPr/>
        </p:nvSpPr>
        <p:spPr>
          <a:xfrm>
            <a:off x="10443470" y="6492875"/>
            <a:ext cx="230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iShares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649C68-A950-3B73-1BF0-6419091D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7C0EB-9671-4F7C-F2AC-BB0716E06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lvl="1"/>
            <a:r>
              <a:rPr lang="de-DE" sz="2000" dirty="0"/>
              <a:t>Rentensystem in Deutschland</a:t>
            </a:r>
          </a:p>
          <a:p>
            <a:pPr lvl="1"/>
            <a:r>
              <a:rPr lang="de-DE" sz="2000" dirty="0"/>
              <a:t>Gesetzliche &amp; Private Altersvorsorge</a:t>
            </a:r>
          </a:p>
          <a:p>
            <a:pPr lvl="1"/>
            <a:r>
              <a:rPr lang="de-DE" sz="2000" dirty="0"/>
              <a:t>Inflation</a:t>
            </a:r>
          </a:p>
          <a:p>
            <a:pPr lvl="1"/>
            <a:r>
              <a:rPr lang="de-DE" sz="2000" dirty="0"/>
              <a:t>Vorsorgemöglichkeiten</a:t>
            </a:r>
          </a:p>
          <a:p>
            <a:pPr lvl="1"/>
            <a:r>
              <a:rPr lang="de-DE" sz="2000" dirty="0"/>
              <a:t>Risikomanagement</a:t>
            </a:r>
          </a:p>
          <a:p>
            <a:pPr lvl="1"/>
            <a:r>
              <a:rPr lang="de-DE" sz="2000" dirty="0"/>
              <a:t>Zinseszins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8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AD249C-4804-9AF4-17BD-075713E3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4000" dirty="0"/>
              <a:t>Zinseszins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EC1957-3E32-CF99-9003-5A0D78AB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e-DE" sz="2200" dirty="0"/>
              <a:t>Beobachtung -&gt; Trotz 2x </a:t>
            </a:r>
            <a:r>
              <a:rPr lang="de-DE" sz="2200" dirty="0" err="1"/>
              <a:t>Monatl</a:t>
            </a:r>
            <a:r>
              <a:rPr lang="de-DE" sz="2200" dirty="0"/>
              <a:t>. Rate könnten 10 Jahre nicht ausgeglichen werden</a:t>
            </a:r>
          </a:p>
          <a:p>
            <a:r>
              <a:rPr lang="de-DE" sz="2200" dirty="0"/>
              <a:t>Bedeutung des frühen Einstiegs in die Altersvorsorge</a:t>
            </a:r>
          </a:p>
        </p:txBody>
      </p:sp>
    </p:spTree>
    <p:extLst>
      <p:ext uri="{BB962C8B-B14F-4D97-AF65-F5344CB8AC3E}">
        <p14:creationId xmlns:p14="http://schemas.microsoft.com/office/powerpoint/2010/main" val="3992229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1EF6BB-87C2-BA1B-5AA3-FF7D34E9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de-DE" sz="6000"/>
              <a:t>Fazit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5C8BEB-BBD3-0B23-0022-70245C98F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200" dirty="0"/>
              <a:t>Private Altersvorsorge ist essenziell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/>
              <a:t>Frühzeitige Planung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/>
              <a:t>Vielfältige Investitionsmöglichkeiten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/>
              <a:t>Risikomanagement durch Diversifikation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/>
              <a:t>Eigeninitiative und langfristige Strategie</a:t>
            </a:r>
          </a:p>
        </p:txBody>
      </p:sp>
    </p:spTree>
    <p:extLst>
      <p:ext uri="{BB962C8B-B14F-4D97-AF65-F5344CB8AC3E}">
        <p14:creationId xmlns:p14="http://schemas.microsoft.com/office/powerpoint/2010/main" val="3258037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71484F-2715-882C-5589-B7C8D9B5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595959"/>
                </a:solidFill>
              </a:rPr>
              <a:t>Zum Mitnehmen Nachhause: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E1144-F72A-0956-E09E-8506314F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Beschäftigt euch mit dem Thema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viel braucht ihr im Alter zum Leben?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finanziert ihr eure Rente?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sorgt ihr Privat vor?</a:t>
            </a:r>
          </a:p>
        </p:txBody>
      </p:sp>
    </p:spTree>
    <p:extLst>
      <p:ext uri="{BB962C8B-B14F-4D97-AF65-F5344CB8AC3E}">
        <p14:creationId xmlns:p14="http://schemas.microsoft.com/office/powerpoint/2010/main" val="401263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503C4-3DFC-99D9-8A6B-AA3E5A9B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92BDD-1167-3A91-E62D-4F66B7852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iShares</a:t>
            </a:r>
            <a:r>
              <a:rPr lang="de-DE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(ETF-Daten, Renditeannahmen)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Gabler Wirtschaftslexikon (Inflation, wirtschaftliche Grundlagen)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Gabler Kleines Lexikon Wirtschaft (Inflationsursachen)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Studyflix</a:t>
            </a:r>
            <a:r>
              <a:rPr lang="de-DE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Zinseszins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Bundesregierung – Inflation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Bundeszentrale Politische Bildung - Private Altersvorsorge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Finanzfluss – Privatinvestor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sz="1800" kern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Statistisches Bundesamt – Preisentwicklung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436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lbes Fragezeichen">
            <a:extLst>
              <a:ext uri="{FF2B5EF4-FFF2-40B4-BE49-F238E27FC236}">
                <a16:creationId xmlns:a16="http://schemas.microsoft.com/office/drawing/2014/main" id="{D0AB4BB3-342E-DBA8-5471-D478DD20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6B2AC3-3702-23D0-3EE2-FD63B177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Fragen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29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E1D0A8-3F17-60E8-AE5E-CDB62AAB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/>
              <a:t>Gesetzliches Rentensystem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D8526-85B0-8EF0-1E3D-780352E3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de-DE" sz="2400"/>
              <a:t>Umlageverfahren</a:t>
            </a:r>
          </a:p>
          <a:p>
            <a:r>
              <a:rPr lang="de-DE" sz="2400"/>
              <a:t>Sinkendes Rentenniveau</a:t>
            </a:r>
          </a:p>
          <a:p>
            <a:r>
              <a:rPr lang="de-DE" sz="2400"/>
              <a:t>Weniger Beitragszahler -&gt; Mehr Rentner pro Arbeitnehmer</a:t>
            </a:r>
          </a:p>
          <a:p>
            <a:r>
              <a:rPr lang="de-DE" sz="2400"/>
              <a:t>Fazit: Rentenlücke</a:t>
            </a:r>
          </a:p>
        </p:txBody>
      </p: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44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2E64E30-B1AE-1146-0F68-BE4E3C46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78" y="276907"/>
            <a:ext cx="7309644" cy="63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0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149F25-C1BA-55A6-F7C6-CAC0380E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Gesetzlich &amp; Private Altersvorsorge</a:t>
            </a:r>
          </a:p>
        </p:txBody>
      </p:sp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0DBF6E-89BF-23D9-1EBB-A7F7489C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579"/>
            <a:ext cx="5097779" cy="40763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 err="1"/>
              <a:t>Gesetzlich</a:t>
            </a:r>
            <a:r>
              <a:rPr lang="en-US" sz="2800" b="1" dirty="0"/>
              <a:t>: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/>
              <a:t>+ </a:t>
            </a:r>
            <a:r>
              <a:rPr lang="en-US" sz="2000" dirty="0" err="1"/>
              <a:t>Pflichtsystem</a:t>
            </a: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/>
              <a:t>+ </a:t>
            </a:r>
            <a:r>
              <a:rPr lang="en-US" sz="2000" dirty="0" err="1"/>
              <a:t>Staatlich</a:t>
            </a:r>
            <a:r>
              <a:rPr lang="en-US" sz="2000" dirty="0"/>
              <a:t> </a:t>
            </a:r>
            <a:r>
              <a:rPr lang="en-US" sz="2000" dirty="0" err="1"/>
              <a:t>garantiert</a:t>
            </a: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/>
              <a:t>+ Sicherheit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/>
              <a:t>- </a:t>
            </a:r>
            <a:r>
              <a:rPr lang="en-US" sz="2000" dirty="0" err="1"/>
              <a:t>Sinkendes</a:t>
            </a:r>
            <a:r>
              <a:rPr lang="en-US" sz="2000" dirty="0"/>
              <a:t> </a:t>
            </a:r>
            <a:r>
              <a:rPr lang="en-US" sz="2000" dirty="0" err="1"/>
              <a:t>Rentenivau</a:t>
            </a: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/>
              <a:t>- </a:t>
            </a:r>
            <a:r>
              <a:rPr lang="en-US" sz="2000" dirty="0" err="1"/>
              <a:t>Begrenzte</a:t>
            </a:r>
            <a:r>
              <a:rPr lang="en-US" sz="2000" dirty="0"/>
              <a:t> </a:t>
            </a:r>
            <a:r>
              <a:rPr lang="en-US" sz="2000" dirty="0" err="1"/>
              <a:t>Höhe</a:t>
            </a: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/>
              <a:t>- </a:t>
            </a:r>
            <a:r>
              <a:rPr lang="en-US" sz="2000" dirty="0" err="1"/>
              <a:t>Keine</a:t>
            </a:r>
            <a:r>
              <a:rPr lang="en-US" sz="2000" dirty="0"/>
              <a:t> </a:t>
            </a:r>
            <a:r>
              <a:rPr lang="en-US" sz="2000" dirty="0" err="1"/>
              <a:t>Flexibilität</a:t>
            </a:r>
            <a:endParaRPr lang="en-US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C5437D-1633-F755-3ECE-E60CE7B82F79}"/>
              </a:ext>
            </a:extLst>
          </p:cNvPr>
          <p:cNvSpPr txBox="1"/>
          <p:nvPr/>
        </p:nvSpPr>
        <p:spPr>
          <a:xfrm>
            <a:off x="6256020" y="2100579"/>
            <a:ext cx="5097780" cy="4076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Private: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+ </a:t>
            </a:r>
            <a:r>
              <a:rPr lang="en-US" sz="2000" dirty="0" err="1"/>
              <a:t>Hohe</a:t>
            </a:r>
            <a:r>
              <a:rPr lang="en-US" sz="2000" dirty="0"/>
              <a:t> </a:t>
            </a:r>
            <a:r>
              <a:rPr lang="en-US" sz="2000" dirty="0" err="1"/>
              <a:t>Flexibilität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+ </a:t>
            </a:r>
            <a:r>
              <a:rPr lang="en-US" sz="2000" dirty="0" err="1"/>
              <a:t>Höhere</a:t>
            </a:r>
            <a:r>
              <a:rPr lang="en-US" sz="2000" dirty="0"/>
              <a:t> </a:t>
            </a:r>
            <a:r>
              <a:rPr lang="en-US" sz="2000" dirty="0" err="1"/>
              <a:t>Rediten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+ </a:t>
            </a:r>
            <a:r>
              <a:rPr lang="en-US" sz="2000" dirty="0" err="1"/>
              <a:t>Personalisierung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- </a:t>
            </a:r>
            <a:r>
              <a:rPr lang="en-US" sz="2000" dirty="0" err="1"/>
              <a:t>Risikobehaftet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- Kosten und </a:t>
            </a:r>
            <a:r>
              <a:rPr lang="en-US" sz="2000" dirty="0" err="1"/>
              <a:t>Gebüren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- </a:t>
            </a:r>
            <a:r>
              <a:rPr lang="en-US" sz="2000" dirty="0" err="1"/>
              <a:t>Komplexität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39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EBCEB-7369-DAD9-CA00-7B2650BE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Preisentwicklung &amp; Kaufkraft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417684E-B504-3422-D52A-9FB25126C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54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395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A39E2A-C206-DED9-6843-695D05F1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4000"/>
              <a:t>Inflation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4E795E-F89E-1226-BD33-B56F9B33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e-DE" sz="2200" dirty="0"/>
              <a:t>Definition: „Anstieg des Preisniveaus in einem bestimmten Zeitraum"</a:t>
            </a:r>
          </a:p>
          <a:p>
            <a:r>
              <a:rPr lang="de-DE" sz="2200" dirty="0"/>
              <a:t>Auswirkungen: Kaufkraftverlust, Wertverlust von Ersparnissen</a:t>
            </a:r>
          </a:p>
          <a:p>
            <a:r>
              <a:rPr lang="de-DE" sz="2200" dirty="0"/>
              <a:t>Schutz vor Inflation: Sachwerte, Anleihen, Langfristige Investition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38B89C2-4F49-00E9-CD3A-33FB675D2459}"/>
              </a:ext>
            </a:extLst>
          </p:cNvPr>
          <p:cNvSpPr txBox="1"/>
          <p:nvPr/>
        </p:nvSpPr>
        <p:spPr>
          <a:xfrm>
            <a:off x="8700394" y="6492875"/>
            <a:ext cx="380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Gabler Wirtschaftslexikon</a:t>
            </a:r>
          </a:p>
        </p:txBody>
      </p:sp>
    </p:spTree>
    <p:extLst>
      <p:ext uri="{BB962C8B-B14F-4D97-AF65-F5344CB8AC3E}">
        <p14:creationId xmlns:p14="http://schemas.microsoft.com/office/powerpoint/2010/main" val="123143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E61AD7-FF12-034D-C068-8351D925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Inflations Entwicklung in Deutschland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6F2F6B-3615-3CA8-6608-90BC26ADAB0F}"/>
              </a:ext>
            </a:extLst>
          </p:cNvPr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Inflation auf 30 Jahre ca. 1,8 %</a:t>
            </a:r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, Reihe, Diagramm, Screenshot enthält.">
            <a:extLst>
              <a:ext uri="{FF2B5EF4-FFF2-40B4-BE49-F238E27FC236}">
                <a16:creationId xmlns:a16="http://schemas.microsoft.com/office/drawing/2014/main" id="{8F601569-C5E1-68B2-3650-B7D6348FF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36858"/>
            <a:ext cx="7214616" cy="53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4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DC038D-9542-1972-8AC1-486316B4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/>
              <a:t>Inflationsursachen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27132-969D-1D4B-B091-0449CE6B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de-DE" sz="2400" dirty="0"/>
              <a:t>Geldmengenbedingte Inflation </a:t>
            </a:r>
          </a:p>
          <a:p>
            <a:r>
              <a:rPr lang="de-DE" sz="2400" dirty="0"/>
              <a:t>Nachfragebedingte Inflation </a:t>
            </a:r>
          </a:p>
          <a:p>
            <a:r>
              <a:rPr lang="de-DE" sz="2400" dirty="0"/>
              <a:t>Kostenbedingte Inflation </a:t>
            </a:r>
          </a:p>
          <a:p>
            <a:r>
              <a:rPr lang="de-DE" sz="2400" dirty="0"/>
              <a:t>Gewinnbedingte Inflation</a:t>
            </a:r>
          </a:p>
          <a:p>
            <a:r>
              <a:rPr lang="de-DE" sz="2400" dirty="0"/>
              <a:t>Importierte Inflation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BE0152D-B3BD-4F27-9E77-4ED64C37CEBC}"/>
              </a:ext>
            </a:extLst>
          </p:cNvPr>
          <p:cNvSpPr txBox="1"/>
          <p:nvPr/>
        </p:nvSpPr>
        <p:spPr>
          <a:xfrm>
            <a:off x="7943850" y="6492875"/>
            <a:ext cx="501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Gabler Kleines Lexikon Wirtschaft</a:t>
            </a:r>
          </a:p>
          <a:p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Breitbild</PresentationFormat>
  <Paragraphs>156</Paragraphs>
  <Slides>24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</vt:lpstr>
      <vt:lpstr>Sicher in die Zukunft: Erfolgreiche Strategien zur privaten Altersvorsorge</vt:lpstr>
      <vt:lpstr>Gliederung</vt:lpstr>
      <vt:lpstr>Gesetzliches Rentensystem</vt:lpstr>
      <vt:lpstr>PowerPoint-Präsentation</vt:lpstr>
      <vt:lpstr>Gesetzlich &amp; Private Altersvorsorge</vt:lpstr>
      <vt:lpstr>Preisentwicklung &amp; Kaufkraft</vt:lpstr>
      <vt:lpstr>Inflation</vt:lpstr>
      <vt:lpstr>Inflations Entwicklung in Deutschland</vt:lpstr>
      <vt:lpstr>Inflationsursachen</vt:lpstr>
      <vt:lpstr>Klassische Sparformen</vt:lpstr>
      <vt:lpstr>Kapitalmarktbasierte Anlagen</vt:lpstr>
      <vt:lpstr>Immobilien</vt:lpstr>
      <vt:lpstr>Versicherungsprodukte</vt:lpstr>
      <vt:lpstr>Risikomanagement</vt:lpstr>
      <vt:lpstr>Investments Beispiel</vt:lpstr>
      <vt:lpstr>Zinseszins</vt:lpstr>
      <vt:lpstr>Zinseszins Rechenbeispiele</vt:lpstr>
      <vt:lpstr>Zinseszins Annahme 1</vt:lpstr>
      <vt:lpstr>Zinseszins Annahme 2</vt:lpstr>
      <vt:lpstr>Zinseszins</vt:lpstr>
      <vt:lpstr>Fazit</vt:lpstr>
      <vt:lpstr>Zum Mitnehmen Nachhause:</vt:lpstr>
      <vt:lpstr>Quellen:</vt:lpstr>
      <vt:lpstr>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Sicher in die Zukunft: Erfolgreiche Strategien zur privaten Altersvorsorge</dc:title>
  <dc:creator>Marc von Gehlen</dc:creator>
  <cp:lastModifiedBy>Marc von Gehlen</cp:lastModifiedBy>
  <cp:revision>4</cp:revision>
  <dcterms:created xsi:type="dcterms:W3CDTF">2025-02-08T14:40:07Z</dcterms:created>
  <dcterms:modified xsi:type="dcterms:W3CDTF">2025-02-18T09:04:32Z</dcterms:modified>
</cp:coreProperties>
</file>